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8" r:id="rId5"/>
    <p:sldId id="259" r:id="rId6"/>
    <p:sldId id="289" r:id="rId7"/>
    <p:sldId id="290" r:id="rId8"/>
    <p:sldId id="298" r:id="rId9"/>
    <p:sldId id="292" r:id="rId10"/>
    <p:sldId id="299" r:id="rId11"/>
    <p:sldId id="294" r:id="rId12"/>
    <p:sldId id="300" r:id="rId13"/>
    <p:sldId id="296" r:id="rId14"/>
    <p:sldId id="301" r:id="rId15"/>
    <p:sldId id="302" r:id="rId16"/>
    <p:sldId id="303" r:id="rId17"/>
    <p:sldId id="304" r:id="rId18"/>
    <p:sldId id="309" r:id="rId19"/>
    <p:sldId id="308" r:id="rId20"/>
    <p:sldId id="307" r:id="rId21"/>
    <p:sldId id="306" r:id="rId22"/>
    <p:sldId id="305" r:id="rId23"/>
    <p:sldId id="31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397" y="7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06/03/2025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504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06/03/2025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249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06/03/2025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8685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06/03/2025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3111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06/03/2025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0174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06/03/2025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3754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06/03/2025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7313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06/03/2025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4256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06/03/2025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05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06/03/2025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4047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06/03/2025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7921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06/03/2025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8427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06/03/2025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598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06/03/2025</a:t>
            </a:fld>
            <a:endParaRPr lang="es-E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85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06/03/2025</a:t>
            </a:fld>
            <a:endParaRPr lang="es-E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1625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06/03/2025</a:t>
            </a:fld>
            <a:endParaRPr lang="es-E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552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06/03/2025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204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44D8A01-99B3-4408-A352-CA5A18D7FF7E}" type="datetimeFigureOut">
              <a:rPr lang="es-ES" smtClean="0"/>
              <a:t>06/03/2025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35861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61767FF4-AFBA-AA00-19B3-F07911731B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6858000" cy="68580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3F5A29EF-F006-D6E1-0C29-125F5B367125}"/>
              </a:ext>
            </a:extLst>
          </p:cNvPr>
          <p:cNvSpPr/>
          <p:nvPr/>
        </p:nvSpPr>
        <p:spPr>
          <a:xfrm>
            <a:off x="5064360" y="4134654"/>
            <a:ext cx="690766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i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Empresa personal</a:t>
            </a:r>
          </a:p>
          <a:p>
            <a:pPr algn="ctr"/>
            <a:endParaRPr lang="es-ES" sz="5400" b="1" i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  <a:p>
            <a:pPr algn="ctr"/>
            <a:r>
              <a:rPr lang="es-ES" sz="54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54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121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71D8B-802F-41FC-E48F-04C6986C9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BA3B2A50-BF5E-AFF6-C862-61A9AB086E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D662F7C-B1EB-AFF9-9B8A-EBCECF790B5C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029C857-50D4-04AC-0900-DA59A22A2CBF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3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E3183C-646B-6E53-C919-07682FDB6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43" y="4679485"/>
            <a:ext cx="12033113" cy="169213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F8E9643-C1F1-E693-8B52-D4EBE1398B87}"/>
              </a:ext>
            </a:extLst>
          </p:cNvPr>
          <p:cNvSpPr txBox="1"/>
          <p:nvPr/>
        </p:nvSpPr>
        <p:spPr>
          <a:xfrm>
            <a:off x="79443" y="2276272"/>
            <a:ext cx="12033114" cy="2308324"/>
          </a:xfrm>
          <a:prstGeom prst="rect">
            <a:avLst/>
          </a:prstGeom>
          <a:gradFill>
            <a:gsLst>
              <a:gs pos="0">
                <a:schemeClr val="accent5">
                  <a:lumMod val="67000"/>
                  <a:alpha val="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accent2"/>
                </a:solidFill>
                <a:latin typeface="Agency FB" panose="020B0503020202020204" pitchFamily="34" charset="0"/>
              </a:rPr>
              <a:t>UPDATE</a:t>
            </a:r>
            <a:r>
              <a:rPr lang="es-ES" sz="3600" dirty="0">
                <a:latin typeface="Agency FB" panose="020B0503020202020204" pitchFamily="34" charset="0"/>
              </a:rPr>
              <a:t> departamento d, empleados e </a:t>
            </a:r>
          </a:p>
          <a:p>
            <a:r>
              <a:rPr lang="es-ES" sz="3600" dirty="0">
                <a:solidFill>
                  <a:schemeClr val="accent2"/>
                </a:solidFill>
                <a:latin typeface="Agency FB" panose="020B0503020202020204" pitchFamily="34" charset="0"/>
              </a:rPr>
              <a:t>SET</a:t>
            </a:r>
            <a:r>
              <a:rPr lang="es-ES" sz="3600" dirty="0">
                <a:latin typeface="Agency FB" panose="020B0503020202020204" pitchFamily="34" charset="0"/>
              </a:rPr>
              <a:t> </a:t>
            </a:r>
            <a:r>
              <a:rPr lang="es-ES" sz="3600" dirty="0" err="1">
                <a:latin typeface="Agency FB" panose="020B0503020202020204" pitchFamily="34" charset="0"/>
              </a:rPr>
              <a:t>d.departamento</a:t>
            </a:r>
            <a:r>
              <a:rPr lang="es-ES" sz="3600" dirty="0">
                <a:latin typeface="Agency FB" panose="020B0503020202020204" pitchFamily="34" charset="0"/>
              </a:rPr>
              <a:t> = </a:t>
            </a:r>
            <a:r>
              <a:rPr lang="es-ES" sz="3600" dirty="0">
                <a:solidFill>
                  <a:schemeClr val="accent3"/>
                </a:solidFill>
                <a:latin typeface="Agency FB" panose="020B0503020202020204" pitchFamily="34" charset="0"/>
              </a:rPr>
              <a:t>'</a:t>
            </a:r>
            <a:r>
              <a:rPr lang="es-ES" sz="3600" dirty="0" err="1">
                <a:solidFill>
                  <a:schemeClr val="accent3"/>
                </a:solidFill>
                <a:latin typeface="Agency FB" panose="020B0503020202020204" pitchFamily="34" charset="0"/>
              </a:rPr>
              <a:t>Dep</a:t>
            </a:r>
            <a:r>
              <a:rPr lang="es-ES" sz="3600" dirty="0">
                <a:solidFill>
                  <a:schemeClr val="accent3"/>
                </a:solidFill>
                <a:latin typeface="Agency FB" panose="020B0503020202020204" pitchFamily="34" charset="0"/>
              </a:rPr>
              <a:t>. Técnico', </a:t>
            </a:r>
            <a:r>
              <a:rPr lang="es-ES" sz="3600" dirty="0" err="1">
                <a:latin typeface="Agency FB" panose="020B0503020202020204" pitchFamily="34" charset="0"/>
              </a:rPr>
              <a:t>e.especialidad</a:t>
            </a:r>
            <a:r>
              <a:rPr lang="es-ES" sz="3600" dirty="0">
                <a:latin typeface="Agency FB" panose="020B0503020202020204" pitchFamily="34" charset="0"/>
              </a:rPr>
              <a:t> = </a:t>
            </a:r>
            <a:r>
              <a:rPr lang="es-ES" sz="3600" dirty="0">
                <a:solidFill>
                  <a:schemeClr val="accent3"/>
                </a:solidFill>
                <a:latin typeface="Agency FB" panose="020B0503020202020204" pitchFamily="34" charset="0"/>
              </a:rPr>
              <a:t>'</a:t>
            </a:r>
            <a:r>
              <a:rPr lang="es-ES" sz="3600" dirty="0" err="1">
                <a:solidFill>
                  <a:schemeClr val="accent3"/>
                </a:solidFill>
                <a:latin typeface="Agency FB" panose="020B0503020202020204" pitchFamily="34" charset="0"/>
              </a:rPr>
              <a:t>Tecnico</a:t>
            </a:r>
            <a:r>
              <a:rPr lang="es-ES" sz="3600" dirty="0">
                <a:solidFill>
                  <a:schemeClr val="accent3"/>
                </a:solidFill>
                <a:latin typeface="Agency FB" panose="020B0503020202020204" pitchFamily="34" charset="0"/>
              </a:rPr>
              <a:t> Mantenimiento' </a:t>
            </a:r>
            <a:r>
              <a:rPr lang="es-ES" sz="3600" dirty="0">
                <a:solidFill>
                  <a:schemeClr val="accent2"/>
                </a:solidFill>
                <a:latin typeface="Agency FB" panose="020B0503020202020204" pitchFamily="34" charset="0"/>
              </a:rPr>
              <a:t>WHERE</a:t>
            </a:r>
            <a:r>
              <a:rPr lang="es-ES" sz="3600" dirty="0">
                <a:latin typeface="Agency FB" panose="020B0503020202020204" pitchFamily="34" charset="0"/>
              </a:rPr>
              <a:t> </a:t>
            </a:r>
            <a:r>
              <a:rPr lang="es-ES" sz="3600" dirty="0" err="1">
                <a:latin typeface="Agency FB" panose="020B0503020202020204" pitchFamily="34" charset="0"/>
              </a:rPr>
              <a:t>d.departamento</a:t>
            </a:r>
            <a:r>
              <a:rPr lang="es-ES" sz="3600" dirty="0">
                <a:latin typeface="Agency FB" panose="020B0503020202020204" pitchFamily="34" charset="0"/>
              </a:rPr>
              <a:t> = </a:t>
            </a:r>
            <a:r>
              <a:rPr lang="es-ES" sz="3600" dirty="0">
                <a:solidFill>
                  <a:schemeClr val="accent3"/>
                </a:solidFill>
                <a:latin typeface="Agency FB" panose="020B0503020202020204" pitchFamily="34" charset="0"/>
              </a:rPr>
              <a:t>'Mantenimiento' </a:t>
            </a:r>
            <a:r>
              <a:rPr lang="es-ES" sz="3600" dirty="0">
                <a:solidFill>
                  <a:schemeClr val="accent2"/>
                </a:solidFill>
                <a:latin typeface="Agency FB" panose="020B0503020202020204" pitchFamily="34" charset="0"/>
              </a:rPr>
              <a:t>AND</a:t>
            </a:r>
            <a:r>
              <a:rPr lang="es-ES" sz="3600" dirty="0">
                <a:latin typeface="Agency FB" panose="020B0503020202020204" pitchFamily="34" charset="0"/>
              </a:rPr>
              <a:t> </a:t>
            </a:r>
            <a:r>
              <a:rPr lang="es-ES" sz="3600" dirty="0" err="1">
                <a:latin typeface="Agency FB" panose="020B0503020202020204" pitchFamily="34" charset="0"/>
              </a:rPr>
              <a:t>e.especialidad</a:t>
            </a:r>
            <a:r>
              <a:rPr lang="es-ES" sz="3600" dirty="0">
                <a:latin typeface="Agency FB" panose="020B0503020202020204" pitchFamily="34" charset="0"/>
              </a:rPr>
              <a:t> </a:t>
            </a:r>
            <a:r>
              <a:rPr lang="es-ES" sz="3600" dirty="0">
                <a:solidFill>
                  <a:schemeClr val="accent2"/>
                </a:solidFill>
                <a:latin typeface="Agency FB" panose="020B0503020202020204" pitchFamily="34" charset="0"/>
              </a:rPr>
              <a:t>IN</a:t>
            </a:r>
            <a:r>
              <a:rPr lang="es-ES" sz="3600" dirty="0">
                <a:latin typeface="Agency FB" panose="020B0503020202020204" pitchFamily="34" charset="0"/>
              </a:rPr>
              <a:t> (</a:t>
            </a:r>
            <a:r>
              <a:rPr lang="es-ES" sz="3600" dirty="0">
                <a:solidFill>
                  <a:schemeClr val="accent3"/>
                </a:solidFill>
                <a:latin typeface="Agency FB" panose="020B0503020202020204" pitchFamily="34" charset="0"/>
              </a:rPr>
              <a:t>'Mantenimiento' </a:t>
            </a:r>
            <a:r>
              <a:rPr lang="es-ES" sz="3600" dirty="0">
                <a:latin typeface="Agency FB" panose="020B0503020202020204" pitchFamily="34" charset="0"/>
              </a:rPr>
              <a:t>, </a:t>
            </a:r>
            <a:r>
              <a:rPr lang="es-ES" sz="3600" dirty="0">
                <a:solidFill>
                  <a:schemeClr val="accent3"/>
                </a:solidFill>
                <a:latin typeface="Agency FB" panose="020B0503020202020204" pitchFamily="34" charset="0"/>
              </a:rPr>
              <a:t>'Guía de Senderismo'</a:t>
            </a:r>
            <a:r>
              <a:rPr lang="es-ES" sz="3600" dirty="0">
                <a:latin typeface="Agency FB" panose="020B050302020202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7785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5972C-F6DB-CDA5-1BC7-668C52A35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11EC045A-523C-B53D-0F86-350ED4C109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93B050BD-9DE7-DAFA-0CCD-376FC625A0A7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5760952-4716-DEAB-9122-FBAC732881CB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4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38EB318-BC55-488B-CD1E-9D8B1EBCC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1662" y="5553712"/>
            <a:ext cx="8557128" cy="7195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D056311-E2EE-F783-EB2A-E24E8B368122}"/>
              </a:ext>
            </a:extLst>
          </p:cNvPr>
          <p:cNvSpPr txBox="1"/>
          <p:nvPr/>
        </p:nvSpPr>
        <p:spPr>
          <a:xfrm>
            <a:off x="79444" y="2636196"/>
            <a:ext cx="11943944" cy="3170099"/>
          </a:xfrm>
          <a:prstGeom prst="rect">
            <a:avLst/>
          </a:prstGeom>
          <a:gradFill>
            <a:gsLst>
              <a:gs pos="0">
                <a:schemeClr val="accent5">
                  <a:lumMod val="67000"/>
                  <a:alpha val="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accent2"/>
                </a:solidFill>
              </a:rPr>
              <a:t>UPDATE</a:t>
            </a:r>
            <a:r>
              <a:rPr lang="es-ES" sz="4000" dirty="0"/>
              <a:t> reservas r </a:t>
            </a:r>
          </a:p>
          <a:p>
            <a:r>
              <a:rPr lang="es-ES" sz="4000" dirty="0">
                <a:solidFill>
                  <a:schemeClr val="accent2"/>
                </a:solidFill>
              </a:rPr>
              <a:t>SET</a:t>
            </a:r>
            <a:r>
              <a:rPr lang="es-ES" sz="4000" dirty="0"/>
              <a:t> </a:t>
            </a:r>
            <a:r>
              <a:rPr lang="es-ES" sz="4000" dirty="0" err="1"/>
              <a:t>r.fecha_fin_reserva</a:t>
            </a:r>
            <a:r>
              <a:rPr lang="es-ES" sz="4000" dirty="0"/>
              <a:t> = </a:t>
            </a:r>
            <a:r>
              <a:rPr lang="es-ES" sz="4000" dirty="0">
                <a:solidFill>
                  <a:schemeClr val="accent2"/>
                </a:solidFill>
              </a:rPr>
              <a:t>ADDDATE</a:t>
            </a:r>
            <a:r>
              <a:rPr lang="es-ES" sz="4000" dirty="0"/>
              <a:t>(</a:t>
            </a:r>
            <a:r>
              <a:rPr lang="es-ES" sz="4000" dirty="0" err="1"/>
              <a:t>r.fecha_fin_reserva,</a:t>
            </a:r>
            <a:r>
              <a:rPr lang="es-ES" sz="4000" dirty="0" err="1">
                <a:solidFill>
                  <a:schemeClr val="accent2"/>
                </a:solidFill>
              </a:rPr>
              <a:t>INTERVAL</a:t>
            </a:r>
            <a:r>
              <a:rPr lang="es-ES" sz="4000" dirty="0"/>
              <a:t> </a:t>
            </a:r>
            <a:r>
              <a:rPr lang="es-ES" sz="4000" dirty="0">
                <a:solidFill>
                  <a:schemeClr val="accent2"/>
                </a:solidFill>
              </a:rPr>
              <a:t>5</a:t>
            </a:r>
            <a:r>
              <a:rPr lang="es-ES" sz="4000" dirty="0"/>
              <a:t> </a:t>
            </a:r>
            <a:r>
              <a:rPr lang="es-ES" sz="4000" dirty="0">
                <a:solidFill>
                  <a:schemeClr val="accent2"/>
                </a:solidFill>
              </a:rPr>
              <a:t>DAY</a:t>
            </a:r>
            <a:r>
              <a:rPr lang="es-ES" sz="4000" dirty="0"/>
              <a:t>), </a:t>
            </a:r>
            <a:r>
              <a:rPr lang="es-ES" sz="4000" dirty="0" err="1"/>
              <a:t>r.precio</a:t>
            </a:r>
            <a:r>
              <a:rPr lang="es-ES" sz="4000" dirty="0"/>
              <a:t> = precio * </a:t>
            </a:r>
            <a:r>
              <a:rPr lang="es-ES" sz="4000" dirty="0">
                <a:solidFill>
                  <a:schemeClr val="accent3"/>
                </a:solidFill>
              </a:rPr>
              <a:t>1.25</a:t>
            </a:r>
            <a:r>
              <a:rPr lang="es-ES" sz="4000" dirty="0"/>
              <a:t> </a:t>
            </a:r>
            <a:r>
              <a:rPr lang="es-ES" sz="4000" dirty="0">
                <a:solidFill>
                  <a:schemeClr val="accent2"/>
                </a:solidFill>
              </a:rPr>
              <a:t>WHERE</a:t>
            </a:r>
            <a:r>
              <a:rPr lang="es-ES" sz="4000" dirty="0"/>
              <a:t> </a:t>
            </a:r>
            <a:r>
              <a:rPr lang="es-ES" sz="4000" dirty="0" err="1"/>
              <a:t>r.cod_reserva</a:t>
            </a:r>
            <a:r>
              <a:rPr lang="es-ES" sz="4000" dirty="0"/>
              <a:t> = </a:t>
            </a:r>
            <a:r>
              <a:rPr lang="es-ES" sz="4000" dirty="0">
                <a:solidFill>
                  <a:schemeClr val="accent3"/>
                </a:solidFill>
              </a:rPr>
              <a:t>4</a:t>
            </a:r>
            <a:r>
              <a:rPr lang="es-ES" sz="40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72822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48016-537D-58B3-1E62-490A879C5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07D3AD0F-4808-F0BD-BD35-625834B0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1918498-A8B4-4A40-8FBA-AFE9074C66F1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030AE17A-FB5D-CF45-7D86-4D548345C7C6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4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235D95B-007E-6D80-387D-01020FA90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5691" y="4688732"/>
            <a:ext cx="8986309" cy="17109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E50EB43-7BED-15F9-B5E5-426E081A19B5}"/>
              </a:ext>
            </a:extLst>
          </p:cNvPr>
          <p:cNvSpPr txBox="1"/>
          <p:nvPr/>
        </p:nvSpPr>
        <p:spPr>
          <a:xfrm>
            <a:off x="124028" y="1626265"/>
            <a:ext cx="11943944" cy="3170099"/>
          </a:xfrm>
          <a:prstGeom prst="rect">
            <a:avLst/>
          </a:prstGeom>
          <a:gradFill>
            <a:gsLst>
              <a:gs pos="0">
                <a:schemeClr val="accent5">
                  <a:lumMod val="67000"/>
                  <a:alpha val="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accent2"/>
                </a:solidFill>
              </a:rPr>
              <a:t>UPDATE</a:t>
            </a:r>
            <a:r>
              <a:rPr lang="es-ES" sz="4000" dirty="0"/>
              <a:t> reservas r </a:t>
            </a:r>
          </a:p>
          <a:p>
            <a:r>
              <a:rPr lang="es-ES" sz="4000" dirty="0">
                <a:solidFill>
                  <a:schemeClr val="accent2"/>
                </a:solidFill>
              </a:rPr>
              <a:t>SET</a:t>
            </a:r>
            <a:r>
              <a:rPr lang="es-ES" sz="4000" dirty="0"/>
              <a:t> </a:t>
            </a:r>
            <a:r>
              <a:rPr lang="es-ES" sz="4000" dirty="0" err="1"/>
              <a:t>r.fecha_fin_reserva</a:t>
            </a:r>
            <a:r>
              <a:rPr lang="es-ES" sz="4000" dirty="0"/>
              <a:t> = </a:t>
            </a:r>
            <a:r>
              <a:rPr lang="es-ES" sz="4000" dirty="0">
                <a:solidFill>
                  <a:schemeClr val="accent2"/>
                </a:solidFill>
              </a:rPr>
              <a:t>ADDDATE</a:t>
            </a:r>
            <a:r>
              <a:rPr lang="es-ES" sz="4000" dirty="0"/>
              <a:t>(</a:t>
            </a:r>
            <a:r>
              <a:rPr lang="es-ES" sz="4000" dirty="0" err="1"/>
              <a:t>r.fecha_fin_reserva,</a:t>
            </a:r>
            <a:r>
              <a:rPr lang="es-ES" sz="4000" dirty="0" err="1">
                <a:solidFill>
                  <a:schemeClr val="accent2"/>
                </a:solidFill>
              </a:rPr>
              <a:t>INTERVAL</a:t>
            </a:r>
            <a:r>
              <a:rPr lang="es-ES" sz="4000" dirty="0"/>
              <a:t> </a:t>
            </a:r>
            <a:r>
              <a:rPr lang="es-ES" sz="4000" dirty="0">
                <a:solidFill>
                  <a:schemeClr val="accent2"/>
                </a:solidFill>
              </a:rPr>
              <a:t>5</a:t>
            </a:r>
            <a:r>
              <a:rPr lang="es-ES" sz="4000" dirty="0"/>
              <a:t> </a:t>
            </a:r>
            <a:r>
              <a:rPr lang="es-ES" sz="4000" dirty="0">
                <a:solidFill>
                  <a:schemeClr val="accent2"/>
                </a:solidFill>
              </a:rPr>
              <a:t>DAY</a:t>
            </a:r>
            <a:r>
              <a:rPr lang="es-ES" sz="4000" dirty="0"/>
              <a:t>), </a:t>
            </a:r>
            <a:r>
              <a:rPr lang="es-ES" sz="4000" dirty="0" err="1"/>
              <a:t>r.precio</a:t>
            </a:r>
            <a:r>
              <a:rPr lang="es-ES" sz="4000" dirty="0"/>
              <a:t> = precio * </a:t>
            </a:r>
            <a:r>
              <a:rPr lang="es-ES" sz="4000" dirty="0">
                <a:solidFill>
                  <a:schemeClr val="accent3"/>
                </a:solidFill>
              </a:rPr>
              <a:t>1.25</a:t>
            </a:r>
            <a:r>
              <a:rPr lang="es-ES" sz="4000" dirty="0"/>
              <a:t> </a:t>
            </a:r>
            <a:r>
              <a:rPr lang="es-ES" sz="4000" dirty="0">
                <a:solidFill>
                  <a:schemeClr val="accent2"/>
                </a:solidFill>
              </a:rPr>
              <a:t>WHERE</a:t>
            </a:r>
            <a:r>
              <a:rPr lang="es-ES" sz="4000" dirty="0"/>
              <a:t> </a:t>
            </a:r>
            <a:r>
              <a:rPr lang="es-ES" sz="4000" dirty="0" err="1"/>
              <a:t>r.cod_reserva</a:t>
            </a:r>
            <a:r>
              <a:rPr lang="es-ES" sz="4000" dirty="0"/>
              <a:t> = </a:t>
            </a:r>
            <a:r>
              <a:rPr lang="es-ES" sz="4000" dirty="0">
                <a:solidFill>
                  <a:schemeClr val="accent3"/>
                </a:solidFill>
              </a:rPr>
              <a:t>4</a:t>
            </a:r>
            <a:r>
              <a:rPr lang="es-ES" sz="40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65282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AD202-7EA7-0E49-2E1E-EB63A89CC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FFC4ADCF-AD99-A039-8B46-35C98B2173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1C50DEF-7095-46EC-A1E2-A5C89D148590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AAB13BD-4AAE-CD86-46F6-9360E8D09E96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8D4215-5830-F018-E852-DC9BC17CC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2361" y="2200333"/>
            <a:ext cx="7307278" cy="286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9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9BF3E-AC62-6487-9BE5-490A01FD1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1D55C537-F7AF-2E10-15E9-7366A0E9E2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CC35460B-9EB9-8A96-BFD7-0280DB0CC8FF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622F9CF-68F9-0AFC-E11D-8AFDC7B929EE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5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B27A2AF-5E90-38E0-8DBD-6F45520CE18F}"/>
              </a:ext>
            </a:extLst>
          </p:cNvPr>
          <p:cNvSpPr txBox="1"/>
          <p:nvPr/>
        </p:nvSpPr>
        <p:spPr>
          <a:xfrm>
            <a:off x="27195" y="1713231"/>
            <a:ext cx="12033114" cy="4401205"/>
          </a:xfrm>
          <a:prstGeom prst="rect">
            <a:avLst/>
          </a:prstGeom>
          <a:gradFill>
            <a:gsLst>
              <a:gs pos="0">
                <a:srgbClr val="002060">
                  <a:alpha val="50000"/>
                  <a:lumMod val="86000"/>
                </a:srgbClr>
              </a:gs>
              <a:gs pos="48000">
                <a:schemeClr val="accent4">
                  <a:lumMod val="5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/>
                </a:solidFill>
              </a:rPr>
              <a:t>UPDATE</a:t>
            </a:r>
            <a:r>
              <a:rPr lang="es-ES" sz="2800" dirty="0"/>
              <a:t> reservas r    </a:t>
            </a:r>
          </a:p>
          <a:p>
            <a:r>
              <a:rPr lang="es-ES" sz="2800" dirty="0">
                <a:solidFill>
                  <a:schemeClr val="accent2"/>
                </a:solidFill>
              </a:rPr>
              <a:t>SET</a:t>
            </a:r>
            <a:r>
              <a:rPr lang="es-ES" sz="2800" dirty="0"/>
              <a:t> </a:t>
            </a:r>
            <a:r>
              <a:rPr lang="es-ES" sz="2800" dirty="0" err="1"/>
              <a:t>r.precio</a:t>
            </a:r>
            <a:r>
              <a:rPr lang="es-ES" sz="2800" dirty="0"/>
              <a:t> =	</a:t>
            </a:r>
          </a:p>
          <a:p>
            <a:r>
              <a:rPr lang="es-ES" sz="2800" dirty="0"/>
              <a:t>(</a:t>
            </a:r>
            <a:r>
              <a:rPr lang="es-ES" sz="2800" dirty="0">
                <a:solidFill>
                  <a:schemeClr val="accent2"/>
                </a:solidFill>
              </a:rPr>
              <a:t>SELECT</a:t>
            </a:r>
            <a:r>
              <a:rPr lang="es-ES" sz="2800" dirty="0"/>
              <a:t> </a:t>
            </a:r>
            <a:r>
              <a:rPr lang="es-ES" sz="2800" dirty="0">
                <a:solidFill>
                  <a:schemeClr val="accent3"/>
                </a:solidFill>
              </a:rPr>
              <a:t>sum</a:t>
            </a:r>
            <a:r>
              <a:rPr lang="es-ES" sz="2800" dirty="0"/>
              <a:t>(</a:t>
            </a:r>
            <a:r>
              <a:rPr lang="es-ES" sz="2800" dirty="0" err="1"/>
              <a:t>listado.precio</a:t>
            </a:r>
            <a:r>
              <a:rPr lang="es-ES" sz="2800" dirty="0"/>
              <a:t>) </a:t>
            </a:r>
            <a:r>
              <a:rPr lang="es-ES" sz="2800" dirty="0">
                <a:solidFill>
                  <a:schemeClr val="accent2"/>
                </a:solidFill>
              </a:rPr>
              <a:t>AS</a:t>
            </a:r>
            <a:r>
              <a:rPr lang="es-ES" sz="2800" dirty="0"/>
              <a:t> </a:t>
            </a:r>
            <a:r>
              <a:rPr lang="es-ES" sz="2800" dirty="0" err="1"/>
              <a:t>precio_final</a:t>
            </a:r>
            <a:r>
              <a:rPr lang="es-ES" sz="2800" dirty="0"/>
              <a:t> </a:t>
            </a:r>
            <a:r>
              <a:rPr lang="es-ES" sz="2800" dirty="0">
                <a:solidFill>
                  <a:schemeClr val="accent2"/>
                </a:solidFill>
              </a:rPr>
              <a:t>FROM</a:t>
            </a:r>
            <a:r>
              <a:rPr lang="es-ES" sz="2800" dirty="0"/>
              <a:t>	</a:t>
            </a:r>
          </a:p>
          <a:p>
            <a:r>
              <a:rPr lang="es-ES" sz="2800" dirty="0"/>
              <a:t>(</a:t>
            </a:r>
            <a:r>
              <a:rPr lang="es-ES" sz="2800" dirty="0">
                <a:solidFill>
                  <a:schemeClr val="accent2"/>
                </a:solidFill>
              </a:rPr>
              <a:t>SELECT</a:t>
            </a:r>
            <a:r>
              <a:rPr lang="es-ES" sz="2800" dirty="0"/>
              <a:t> </a:t>
            </a:r>
            <a:r>
              <a:rPr lang="es-ES" sz="2800" dirty="0" err="1"/>
              <a:t>r.cod_reserva,p.precio</a:t>
            </a:r>
            <a:r>
              <a:rPr lang="es-ES" sz="2800" dirty="0"/>
              <a:t>, </a:t>
            </a:r>
            <a:r>
              <a:rPr lang="es-ES" sz="2800" dirty="0" err="1"/>
              <a:t>p.cod_paquete</a:t>
            </a:r>
            <a:r>
              <a:rPr lang="es-ES" sz="2800" dirty="0"/>
              <a:t>    </a:t>
            </a:r>
          </a:p>
          <a:p>
            <a:r>
              <a:rPr lang="es-ES" sz="2800" dirty="0">
                <a:solidFill>
                  <a:schemeClr val="accent2"/>
                </a:solidFill>
              </a:rPr>
              <a:t>FROM</a:t>
            </a:r>
            <a:r>
              <a:rPr lang="es-ES" sz="2800" dirty="0"/>
              <a:t> paquetes p    </a:t>
            </a:r>
          </a:p>
          <a:p>
            <a:r>
              <a:rPr lang="es-ES" sz="2800" dirty="0">
                <a:solidFill>
                  <a:schemeClr val="accent2"/>
                </a:solidFill>
              </a:rPr>
              <a:t>JOIN</a:t>
            </a:r>
            <a:r>
              <a:rPr lang="es-ES" sz="2800" dirty="0"/>
              <a:t> actividad a </a:t>
            </a:r>
            <a:r>
              <a:rPr lang="es-ES" sz="2800" dirty="0">
                <a:solidFill>
                  <a:schemeClr val="accent2"/>
                </a:solidFill>
              </a:rPr>
              <a:t>ON</a:t>
            </a:r>
            <a:r>
              <a:rPr lang="es-ES" sz="2800" dirty="0"/>
              <a:t> </a:t>
            </a:r>
            <a:r>
              <a:rPr lang="es-ES" sz="2800" dirty="0" err="1"/>
              <a:t>p.cod_paquete</a:t>
            </a:r>
            <a:r>
              <a:rPr lang="es-ES" sz="2800" dirty="0"/>
              <a:t> = </a:t>
            </a:r>
            <a:r>
              <a:rPr lang="es-ES" sz="2800" dirty="0" err="1"/>
              <a:t>a.cod_paquete</a:t>
            </a:r>
            <a:r>
              <a:rPr lang="es-ES" sz="2800" dirty="0"/>
              <a:t>    </a:t>
            </a:r>
          </a:p>
          <a:p>
            <a:r>
              <a:rPr lang="es-ES" sz="2800" dirty="0">
                <a:solidFill>
                  <a:schemeClr val="accent2"/>
                </a:solidFill>
              </a:rPr>
              <a:t>JOIN</a:t>
            </a:r>
            <a:r>
              <a:rPr lang="es-ES" sz="2800" dirty="0"/>
              <a:t> reservas r </a:t>
            </a:r>
            <a:r>
              <a:rPr lang="es-ES" sz="2800" dirty="0">
                <a:solidFill>
                  <a:schemeClr val="accent2"/>
                </a:solidFill>
              </a:rPr>
              <a:t>ON</a:t>
            </a:r>
            <a:r>
              <a:rPr lang="es-ES" sz="2800" dirty="0"/>
              <a:t> </a:t>
            </a:r>
            <a:r>
              <a:rPr lang="es-ES" sz="2800" dirty="0" err="1"/>
              <a:t>a.cod_reserva</a:t>
            </a:r>
            <a:r>
              <a:rPr lang="es-ES" sz="2800" dirty="0"/>
              <a:t> = </a:t>
            </a:r>
            <a:r>
              <a:rPr lang="es-ES" sz="2800" dirty="0" err="1"/>
              <a:t>r.cod_reserva</a:t>
            </a:r>
            <a:r>
              <a:rPr lang="es-ES" sz="2800" dirty="0"/>
              <a:t>) </a:t>
            </a:r>
            <a:r>
              <a:rPr lang="es-ES" sz="2800" dirty="0">
                <a:solidFill>
                  <a:schemeClr val="accent2"/>
                </a:solidFill>
              </a:rPr>
              <a:t>AS</a:t>
            </a:r>
            <a:r>
              <a:rPr lang="es-ES" sz="2800" dirty="0"/>
              <a:t> listado    </a:t>
            </a:r>
          </a:p>
          <a:p>
            <a:r>
              <a:rPr lang="es-ES" sz="2800" dirty="0">
                <a:solidFill>
                  <a:schemeClr val="accent2"/>
                </a:solidFill>
              </a:rPr>
              <a:t>WHERE</a:t>
            </a:r>
            <a:r>
              <a:rPr lang="es-ES" sz="2800" dirty="0"/>
              <a:t> </a:t>
            </a:r>
            <a:r>
              <a:rPr lang="es-ES" sz="2800" dirty="0" err="1"/>
              <a:t>listado.cod_reserva</a:t>
            </a:r>
            <a:r>
              <a:rPr lang="es-ES" sz="2800" dirty="0"/>
              <a:t> = </a:t>
            </a:r>
            <a:r>
              <a:rPr lang="es-ES" sz="2800" dirty="0">
                <a:solidFill>
                  <a:schemeClr val="accent3"/>
                </a:solidFill>
              </a:rPr>
              <a:t>1</a:t>
            </a:r>
            <a:r>
              <a:rPr lang="es-ES" sz="2800" dirty="0"/>
              <a:t>    </a:t>
            </a:r>
          </a:p>
          <a:p>
            <a:r>
              <a:rPr lang="es-ES" sz="2800" dirty="0">
                <a:solidFill>
                  <a:schemeClr val="accent2"/>
                </a:solidFill>
              </a:rPr>
              <a:t>GROUP</a:t>
            </a:r>
            <a:r>
              <a:rPr lang="es-ES" sz="2800" dirty="0"/>
              <a:t> </a:t>
            </a:r>
            <a:r>
              <a:rPr lang="es-ES" sz="2800" dirty="0">
                <a:solidFill>
                  <a:schemeClr val="accent2"/>
                </a:solidFill>
              </a:rPr>
              <a:t>BY</a:t>
            </a:r>
            <a:r>
              <a:rPr lang="es-ES" sz="2800" dirty="0"/>
              <a:t> </a:t>
            </a:r>
            <a:r>
              <a:rPr lang="es-ES" sz="2800" dirty="0" err="1"/>
              <a:t>listado.cod_reserva</a:t>
            </a:r>
            <a:r>
              <a:rPr lang="es-ES" sz="2800" dirty="0"/>
              <a:t>)    </a:t>
            </a:r>
          </a:p>
          <a:p>
            <a:r>
              <a:rPr lang="es-ES" sz="2800" dirty="0">
                <a:solidFill>
                  <a:schemeClr val="accent2"/>
                </a:solidFill>
              </a:rPr>
              <a:t>WHERE</a:t>
            </a:r>
            <a:r>
              <a:rPr lang="es-ES" sz="2800" dirty="0"/>
              <a:t> </a:t>
            </a:r>
            <a:r>
              <a:rPr lang="es-ES" sz="2800" dirty="0" err="1"/>
              <a:t>r.cod_reserva</a:t>
            </a:r>
            <a:r>
              <a:rPr lang="es-ES" sz="2800" dirty="0"/>
              <a:t> = </a:t>
            </a:r>
            <a:r>
              <a:rPr lang="es-ES" sz="2800" dirty="0">
                <a:solidFill>
                  <a:schemeClr val="accent3"/>
                </a:solidFill>
              </a:rPr>
              <a:t>1</a:t>
            </a:r>
            <a:r>
              <a:rPr lang="es-ES" sz="28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48033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65318-32AE-31E3-61C5-C6871299D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1D8FB7D0-F074-1887-FFC5-828592B954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BC90C76F-B462-29E9-206D-BA5BB8A5A7B5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6133F7D-7C08-B124-FC06-3ED1054C4344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95ACA8-222D-2FA2-B4B6-80C82C375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189" y="2130356"/>
            <a:ext cx="10669621" cy="28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29F76-88BA-8793-5370-582CC3819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566CD204-E2F6-AA32-2A18-1993124E21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E12AB74-819D-118C-5864-1A8B0AA46756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0845342-900A-0626-E381-26A2CD1BA02B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6BA528-DD99-42DC-C786-214314FCB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9762" y="1872157"/>
            <a:ext cx="7412476" cy="307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95857-69DF-1C89-C78F-D59960568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BEC32666-2241-D124-4AA8-8AA1671924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1CF370B-E4BE-F666-3C9A-CD00168840FB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410CACE-41C9-59FB-F08A-2D48A4D62657}"/>
              </a:ext>
            </a:extLst>
          </p:cNvPr>
          <p:cNvSpPr/>
          <p:nvPr/>
        </p:nvSpPr>
        <p:spPr>
          <a:xfrm>
            <a:off x="7364094" y="316240"/>
            <a:ext cx="4748463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CONSULTA 1</a:t>
            </a:r>
          </a:p>
        </p:txBody>
      </p:sp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B055353D-9F5F-1388-6A63-D0496E537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770" y="4592814"/>
            <a:ext cx="3277230" cy="180525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B908B7C-0060-181F-9FC2-7CE04CC28848}"/>
              </a:ext>
            </a:extLst>
          </p:cNvPr>
          <p:cNvSpPr txBox="1"/>
          <p:nvPr/>
        </p:nvSpPr>
        <p:spPr>
          <a:xfrm>
            <a:off x="2684834" y="1867711"/>
            <a:ext cx="7762672" cy="2123658"/>
          </a:xfrm>
          <a:prstGeom prst="rect">
            <a:avLst/>
          </a:prstGeom>
          <a:gradFill>
            <a:gsLst>
              <a:gs pos="0">
                <a:srgbClr val="002060">
                  <a:alpha val="50000"/>
                  <a:lumMod val="86000"/>
                </a:srgbClr>
              </a:gs>
              <a:gs pos="48000">
                <a:schemeClr val="accent4">
                  <a:lumMod val="5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accent2"/>
                </a:solidFill>
              </a:rPr>
              <a:t>SELECT</a:t>
            </a:r>
            <a:r>
              <a:rPr lang="pt-BR" sz="4400" dirty="0"/>
              <a:t> </a:t>
            </a:r>
            <a:r>
              <a:rPr lang="pt-BR" sz="4400" dirty="0">
                <a:solidFill>
                  <a:schemeClr val="accent2"/>
                </a:solidFill>
              </a:rPr>
              <a:t>AVG</a:t>
            </a:r>
            <a:r>
              <a:rPr lang="pt-BR" sz="4400" dirty="0"/>
              <a:t>(</a:t>
            </a:r>
            <a:r>
              <a:rPr lang="pt-BR" sz="4400" dirty="0" err="1"/>
              <a:t>g.num_personas</a:t>
            </a:r>
            <a:r>
              <a:rPr lang="pt-BR" sz="4400" dirty="0"/>
              <a:t>) </a:t>
            </a:r>
          </a:p>
          <a:p>
            <a:r>
              <a:rPr lang="pt-BR" sz="4400" dirty="0">
                <a:solidFill>
                  <a:schemeClr val="accent2"/>
                </a:solidFill>
              </a:rPr>
              <a:t>FROM</a:t>
            </a:r>
            <a:r>
              <a:rPr lang="pt-BR" sz="4400" dirty="0"/>
              <a:t> grupos g;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295559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D2AB0-5003-2229-52BD-044343FC2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DFAA179D-AB90-4CBF-3540-5B6D4CB3B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98D32FFA-3DDF-A080-A311-E90FBBB21106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94AB95A-FA84-4001-386A-D27EB0491974}"/>
              </a:ext>
            </a:extLst>
          </p:cNvPr>
          <p:cNvSpPr/>
          <p:nvPr/>
        </p:nvSpPr>
        <p:spPr>
          <a:xfrm>
            <a:off x="7364094" y="316240"/>
            <a:ext cx="4748463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CONSULTA 2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62C8CC3-2773-C6EB-B022-4C43FE863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9850" y="3596652"/>
            <a:ext cx="2644610" cy="276751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9E8D2C0-EA37-5A5C-5105-EE08398FA9DE}"/>
              </a:ext>
            </a:extLst>
          </p:cNvPr>
          <p:cNvSpPr txBox="1"/>
          <p:nvPr/>
        </p:nvSpPr>
        <p:spPr>
          <a:xfrm>
            <a:off x="79443" y="1755934"/>
            <a:ext cx="8132323" cy="4524315"/>
          </a:xfrm>
          <a:prstGeom prst="rect">
            <a:avLst/>
          </a:prstGeom>
          <a:gradFill>
            <a:gsLst>
              <a:gs pos="0">
                <a:srgbClr val="002060">
                  <a:alpha val="50000"/>
                  <a:lumMod val="86000"/>
                </a:srgbClr>
              </a:gs>
              <a:gs pos="48000">
                <a:schemeClr val="accent4">
                  <a:lumMod val="5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accent2"/>
                </a:solidFill>
              </a:rPr>
              <a:t>SELECT</a:t>
            </a:r>
            <a:r>
              <a:rPr lang="es-ES" sz="3600" dirty="0"/>
              <a:t> </a:t>
            </a:r>
            <a:r>
              <a:rPr lang="es-ES" sz="3600" dirty="0" err="1"/>
              <a:t>p.nombre</a:t>
            </a:r>
            <a:r>
              <a:rPr lang="es-ES" sz="3600" dirty="0"/>
              <a:t>, </a:t>
            </a:r>
            <a:r>
              <a:rPr lang="es-ES" sz="3600" dirty="0">
                <a:solidFill>
                  <a:schemeClr val="accent2"/>
                </a:solidFill>
              </a:rPr>
              <a:t>COUNT</a:t>
            </a:r>
            <a:r>
              <a:rPr lang="es-ES" sz="3600" dirty="0"/>
              <a:t>(</a:t>
            </a:r>
            <a:r>
              <a:rPr lang="es-ES" sz="3600" dirty="0" err="1"/>
              <a:t>s.cod_sede</a:t>
            </a:r>
            <a:r>
              <a:rPr lang="es-ES" sz="3600" dirty="0"/>
              <a:t>) </a:t>
            </a:r>
          </a:p>
          <a:p>
            <a:r>
              <a:rPr lang="es-ES" sz="3600" dirty="0">
                <a:solidFill>
                  <a:schemeClr val="accent2"/>
                </a:solidFill>
              </a:rPr>
              <a:t>AS</a:t>
            </a:r>
            <a:r>
              <a:rPr lang="es-ES" sz="3600" dirty="0"/>
              <a:t> </a:t>
            </a:r>
            <a:r>
              <a:rPr lang="es-ES" sz="3600" dirty="0">
                <a:solidFill>
                  <a:schemeClr val="accent3"/>
                </a:solidFill>
              </a:rPr>
              <a:t>'Sucursales</a:t>
            </a:r>
            <a:r>
              <a:rPr lang="es-ES" sz="3600" dirty="0"/>
              <a:t>’</a:t>
            </a:r>
          </a:p>
          <a:p>
            <a:r>
              <a:rPr lang="es-ES" sz="3600" dirty="0">
                <a:solidFill>
                  <a:schemeClr val="accent2"/>
                </a:solidFill>
              </a:rPr>
              <a:t>FROM</a:t>
            </a:r>
            <a:r>
              <a:rPr lang="es-ES" sz="3600" dirty="0"/>
              <a:t> provincia p</a:t>
            </a:r>
          </a:p>
          <a:p>
            <a:r>
              <a:rPr lang="es-ES" sz="3600" dirty="0">
                <a:solidFill>
                  <a:schemeClr val="accent2"/>
                </a:solidFill>
              </a:rPr>
              <a:t>JOIN</a:t>
            </a:r>
            <a:r>
              <a:rPr lang="es-ES" sz="3600" dirty="0"/>
              <a:t> localidad l </a:t>
            </a:r>
            <a:r>
              <a:rPr lang="es-ES" sz="3600" dirty="0" err="1"/>
              <a:t>on</a:t>
            </a:r>
            <a:r>
              <a:rPr lang="es-ES" sz="3600" dirty="0"/>
              <a:t> </a:t>
            </a:r>
            <a:r>
              <a:rPr lang="es-ES" sz="3600" dirty="0" err="1"/>
              <a:t>p.cp</a:t>
            </a:r>
            <a:r>
              <a:rPr lang="es-ES" sz="3600" dirty="0"/>
              <a:t> = </a:t>
            </a:r>
            <a:r>
              <a:rPr lang="es-ES" sz="3600" dirty="0" err="1"/>
              <a:t>l.cp</a:t>
            </a:r>
            <a:endParaRPr lang="es-ES" sz="3600" dirty="0"/>
          </a:p>
          <a:p>
            <a:r>
              <a:rPr lang="es-ES" sz="3600" dirty="0">
                <a:solidFill>
                  <a:schemeClr val="accent2"/>
                </a:solidFill>
              </a:rPr>
              <a:t>JOIN</a:t>
            </a:r>
            <a:r>
              <a:rPr lang="es-ES" sz="3600" dirty="0"/>
              <a:t> sedes s </a:t>
            </a:r>
            <a:r>
              <a:rPr lang="es-ES" sz="3600" dirty="0" err="1"/>
              <a:t>on</a:t>
            </a:r>
            <a:r>
              <a:rPr lang="es-ES" sz="3600" dirty="0"/>
              <a:t> </a:t>
            </a:r>
            <a:r>
              <a:rPr lang="es-ES" sz="3600" dirty="0" err="1"/>
              <a:t>l.cp_completo</a:t>
            </a:r>
            <a:r>
              <a:rPr lang="es-ES" sz="3600" dirty="0"/>
              <a:t> = </a:t>
            </a:r>
            <a:r>
              <a:rPr lang="es-ES" sz="3600" dirty="0" err="1"/>
              <a:t>s.cp_completo</a:t>
            </a:r>
            <a:r>
              <a:rPr lang="es-ES" sz="3600" dirty="0"/>
              <a:t> </a:t>
            </a:r>
          </a:p>
          <a:p>
            <a:r>
              <a:rPr lang="es-ES" sz="3600" dirty="0">
                <a:solidFill>
                  <a:schemeClr val="accent2"/>
                </a:solidFill>
              </a:rPr>
              <a:t>GROUP</a:t>
            </a:r>
            <a:r>
              <a:rPr lang="es-ES" sz="3600" dirty="0"/>
              <a:t> </a:t>
            </a:r>
            <a:r>
              <a:rPr lang="es-ES" sz="3600" dirty="0">
                <a:solidFill>
                  <a:schemeClr val="accent2"/>
                </a:solidFill>
              </a:rPr>
              <a:t>BY</a:t>
            </a:r>
            <a:r>
              <a:rPr lang="es-ES" sz="3600" dirty="0"/>
              <a:t> </a:t>
            </a:r>
            <a:r>
              <a:rPr lang="es-ES" sz="3600" dirty="0" err="1"/>
              <a:t>p.nombre</a:t>
            </a:r>
            <a:r>
              <a:rPr lang="es-ES" sz="36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69764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C2572-0245-E08D-8CF3-E81A1372C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F67D4F64-0F88-15A8-7912-65AB63BEB9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B48B6B7E-A78B-7E15-E085-A82F0B682921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6C70FF9-E7C3-A35E-74CF-2DD889AEADB7}"/>
              </a:ext>
            </a:extLst>
          </p:cNvPr>
          <p:cNvSpPr/>
          <p:nvPr/>
        </p:nvSpPr>
        <p:spPr>
          <a:xfrm>
            <a:off x="7364094" y="316240"/>
            <a:ext cx="4748463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CONSULTA 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D861D4-BCA3-6B4C-5CB5-EAD684060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599" y="5544767"/>
            <a:ext cx="4124528" cy="113813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E7ED719-A839-38DA-4A8F-3CBFCD98EF7A}"/>
              </a:ext>
            </a:extLst>
          </p:cNvPr>
          <p:cNvSpPr txBox="1"/>
          <p:nvPr/>
        </p:nvSpPr>
        <p:spPr>
          <a:xfrm>
            <a:off x="79443" y="1242426"/>
            <a:ext cx="11929958" cy="4031873"/>
          </a:xfrm>
          <a:prstGeom prst="rect">
            <a:avLst/>
          </a:prstGeom>
          <a:gradFill>
            <a:gsLst>
              <a:gs pos="0">
                <a:srgbClr val="002060">
                  <a:alpha val="50000"/>
                  <a:lumMod val="86000"/>
                </a:srgbClr>
              </a:gs>
              <a:gs pos="48000">
                <a:schemeClr val="accent4">
                  <a:lumMod val="50000"/>
                </a:schemeClr>
              </a:gs>
              <a:gs pos="100000">
                <a:schemeClr val="accent4">
                  <a:lumMod val="75000"/>
                  <a:alpha val="34000"/>
                </a:schemeClr>
              </a:gs>
            </a:gsLst>
            <a:lin ang="16200000" scaled="1"/>
          </a:gradFill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2"/>
                </a:solidFill>
              </a:rPr>
              <a:t>SELECT</a:t>
            </a:r>
            <a:r>
              <a:rPr lang="es-ES" sz="3200" dirty="0"/>
              <a:t> </a:t>
            </a:r>
            <a:r>
              <a:rPr lang="es-ES" sz="3200" dirty="0" err="1"/>
              <a:t>a.nombre</a:t>
            </a:r>
            <a:r>
              <a:rPr lang="es-ES" sz="3200" dirty="0"/>
              <a:t>, </a:t>
            </a:r>
            <a:r>
              <a:rPr lang="es-ES" sz="3200" dirty="0" err="1"/>
              <a:t>r.cod_reserva</a:t>
            </a:r>
            <a:r>
              <a:rPr lang="es-ES" sz="3200" dirty="0"/>
              <a:t>, </a:t>
            </a:r>
            <a:r>
              <a:rPr lang="es-ES" sz="3200" dirty="0" err="1"/>
              <a:t>r.precio</a:t>
            </a:r>
            <a:endParaRPr lang="es-ES" sz="3200" dirty="0"/>
          </a:p>
          <a:p>
            <a:r>
              <a:rPr lang="es-ES" sz="3200" dirty="0">
                <a:solidFill>
                  <a:schemeClr val="accent2"/>
                </a:solidFill>
              </a:rPr>
              <a:t>FROM</a:t>
            </a:r>
            <a:r>
              <a:rPr lang="es-ES" sz="3200" dirty="0"/>
              <a:t> agencias a</a:t>
            </a:r>
          </a:p>
          <a:p>
            <a:r>
              <a:rPr lang="es-ES" sz="3200" dirty="0">
                <a:solidFill>
                  <a:schemeClr val="accent2"/>
                </a:solidFill>
              </a:rPr>
              <a:t>JOIN</a:t>
            </a:r>
            <a:r>
              <a:rPr lang="es-ES" sz="3200" dirty="0"/>
              <a:t> </a:t>
            </a:r>
            <a:r>
              <a:rPr lang="es-ES" sz="3200" dirty="0" err="1"/>
              <a:t>reservas_agencias</a:t>
            </a:r>
            <a:r>
              <a:rPr lang="es-ES" sz="3200" dirty="0"/>
              <a:t> re </a:t>
            </a:r>
            <a:r>
              <a:rPr lang="es-ES" sz="3200" dirty="0">
                <a:solidFill>
                  <a:schemeClr val="accent2"/>
                </a:solidFill>
              </a:rPr>
              <a:t>ON</a:t>
            </a:r>
            <a:r>
              <a:rPr lang="es-ES" sz="3200" dirty="0"/>
              <a:t> </a:t>
            </a:r>
            <a:r>
              <a:rPr lang="es-ES" sz="3200" dirty="0" err="1"/>
              <a:t>a.cod_agencia</a:t>
            </a:r>
            <a:r>
              <a:rPr lang="es-ES" sz="3200" dirty="0"/>
              <a:t> = </a:t>
            </a:r>
            <a:r>
              <a:rPr lang="es-ES" sz="3200" dirty="0" err="1"/>
              <a:t>re.cod_agencia</a:t>
            </a:r>
            <a:endParaRPr lang="es-ES" sz="3200" dirty="0"/>
          </a:p>
          <a:p>
            <a:r>
              <a:rPr lang="es-ES" sz="3200" dirty="0">
                <a:solidFill>
                  <a:schemeClr val="accent2"/>
                </a:solidFill>
              </a:rPr>
              <a:t>JOIN</a:t>
            </a:r>
            <a:r>
              <a:rPr lang="es-ES" sz="3200" dirty="0"/>
              <a:t> reservas r </a:t>
            </a:r>
            <a:r>
              <a:rPr lang="es-ES" sz="3200" dirty="0">
                <a:solidFill>
                  <a:schemeClr val="accent2"/>
                </a:solidFill>
              </a:rPr>
              <a:t>ON</a:t>
            </a:r>
            <a:r>
              <a:rPr lang="es-ES" sz="3200" dirty="0"/>
              <a:t> </a:t>
            </a:r>
            <a:r>
              <a:rPr lang="es-ES" sz="3200" dirty="0" err="1"/>
              <a:t>r.cod_reserva</a:t>
            </a:r>
            <a:r>
              <a:rPr lang="es-ES" sz="3200" dirty="0"/>
              <a:t> = </a:t>
            </a:r>
            <a:r>
              <a:rPr lang="es-ES" sz="3200" dirty="0" err="1"/>
              <a:t>re.cod_reserva</a:t>
            </a:r>
            <a:endParaRPr lang="es-ES" sz="3200" dirty="0"/>
          </a:p>
          <a:p>
            <a:r>
              <a:rPr lang="es-ES" sz="3200" dirty="0">
                <a:solidFill>
                  <a:schemeClr val="accent2"/>
                </a:solidFill>
              </a:rPr>
              <a:t>WHERE</a:t>
            </a:r>
            <a:r>
              <a:rPr lang="es-ES" sz="3200" dirty="0"/>
              <a:t> </a:t>
            </a:r>
            <a:r>
              <a:rPr lang="es-ES" sz="3200" dirty="0" err="1"/>
              <a:t>r.precio</a:t>
            </a:r>
            <a:r>
              <a:rPr lang="es-ES" sz="3200" dirty="0"/>
              <a:t> </a:t>
            </a:r>
            <a:r>
              <a:rPr lang="es-ES" sz="3200" dirty="0">
                <a:solidFill>
                  <a:schemeClr val="accent2"/>
                </a:solidFill>
              </a:rPr>
              <a:t>IN</a:t>
            </a:r>
            <a:r>
              <a:rPr lang="es-ES" sz="3200" dirty="0"/>
              <a:t>(</a:t>
            </a:r>
            <a:r>
              <a:rPr lang="es-ES" sz="3200" dirty="0" err="1"/>
              <a:t>select</a:t>
            </a:r>
            <a:r>
              <a:rPr lang="es-ES" sz="3200" dirty="0"/>
              <a:t> </a:t>
            </a:r>
            <a:r>
              <a:rPr lang="es-ES" sz="3200" dirty="0">
                <a:solidFill>
                  <a:schemeClr val="accent2"/>
                </a:solidFill>
              </a:rPr>
              <a:t>MAX</a:t>
            </a:r>
            <a:r>
              <a:rPr lang="es-ES" sz="3200" dirty="0"/>
              <a:t>(</a:t>
            </a:r>
            <a:r>
              <a:rPr lang="es-ES" sz="3200" dirty="0" err="1"/>
              <a:t>r.precio</a:t>
            </a:r>
            <a:r>
              <a:rPr lang="es-ES" sz="3200" dirty="0"/>
              <a:t>) </a:t>
            </a:r>
          </a:p>
          <a:p>
            <a:r>
              <a:rPr lang="es-ES" sz="3200" dirty="0">
                <a:solidFill>
                  <a:schemeClr val="accent2"/>
                </a:solidFill>
              </a:rPr>
              <a:t>FROM</a:t>
            </a:r>
            <a:r>
              <a:rPr lang="es-ES" sz="3200" dirty="0"/>
              <a:t> reservas r </a:t>
            </a:r>
            <a:r>
              <a:rPr lang="es-ES" sz="3200" dirty="0">
                <a:solidFill>
                  <a:schemeClr val="accent2"/>
                </a:solidFill>
              </a:rPr>
              <a:t>JOIN</a:t>
            </a:r>
            <a:r>
              <a:rPr lang="es-ES" sz="3200" dirty="0"/>
              <a:t> </a:t>
            </a:r>
            <a:r>
              <a:rPr lang="es-ES" sz="3200" dirty="0" err="1"/>
              <a:t>reservas_agencias</a:t>
            </a:r>
            <a:r>
              <a:rPr lang="es-ES" sz="3200" dirty="0"/>
              <a:t> re </a:t>
            </a:r>
            <a:r>
              <a:rPr lang="es-ES" sz="3200" dirty="0">
                <a:solidFill>
                  <a:schemeClr val="accent2"/>
                </a:solidFill>
              </a:rPr>
              <a:t>ON</a:t>
            </a:r>
            <a:r>
              <a:rPr lang="es-ES" sz="3200" dirty="0"/>
              <a:t> </a:t>
            </a:r>
            <a:r>
              <a:rPr lang="es-ES" sz="3200" dirty="0" err="1"/>
              <a:t>r.cod_reserva</a:t>
            </a:r>
            <a:r>
              <a:rPr lang="es-ES" sz="3200" dirty="0"/>
              <a:t> = </a:t>
            </a:r>
            <a:r>
              <a:rPr lang="es-ES" sz="3200" dirty="0" err="1"/>
              <a:t>re.cod_reserva</a:t>
            </a:r>
            <a:r>
              <a:rPr lang="es-ES" sz="32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34236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9BF1E-0FE8-85C3-FCD5-8BD1DAFFD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D7003268-4A33-5D4F-72DC-39FA3D91FA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5978C6BB-69EB-F9C3-2AED-12DE4BCA3F90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36006C7-3DA6-3809-5946-6886EFA93996}"/>
              </a:ext>
            </a:extLst>
          </p:cNvPr>
          <p:cNvSpPr/>
          <p:nvPr/>
        </p:nvSpPr>
        <p:spPr>
          <a:xfrm>
            <a:off x="1812758" y="2933454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Algerian" panose="04020705040A02060702" pitchFamily="82" charset="0"/>
              </a:rPr>
              <a:t>QUIENES SOMOS?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5F47EBC-C05E-BAE1-E8C6-B9644A51E91C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</p:spTree>
    <p:extLst>
      <p:ext uri="{BB962C8B-B14F-4D97-AF65-F5344CB8AC3E}">
        <p14:creationId xmlns:p14="http://schemas.microsoft.com/office/powerpoint/2010/main" val="384973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F299F-135B-6F9A-7081-54065A852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16E81566-2808-66F8-D764-217A891CDD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94856C-D1E3-87E0-75C9-0A9B4E0ED242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3A09FBE-AEA3-D62E-22A5-5BB798321F73}"/>
              </a:ext>
            </a:extLst>
          </p:cNvPr>
          <p:cNvSpPr/>
          <p:nvPr/>
        </p:nvSpPr>
        <p:spPr>
          <a:xfrm>
            <a:off x="7364094" y="316240"/>
            <a:ext cx="4748463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CONSULTA 4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AD4529-923A-E0E3-0E03-981B3964B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8736" y="3429000"/>
            <a:ext cx="3073821" cy="292691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F7EBA31-9FDF-7139-F3DB-5125B8412F5C}"/>
              </a:ext>
            </a:extLst>
          </p:cNvPr>
          <p:cNvSpPr txBox="1"/>
          <p:nvPr/>
        </p:nvSpPr>
        <p:spPr>
          <a:xfrm>
            <a:off x="79443" y="97277"/>
            <a:ext cx="7205208" cy="5262979"/>
          </a:xfrm>
          <a:prstGeom prst="rect">
            <a:avLst/>
          </a:prstGeom>
          <a:gradFill>
            <a:gsLst>
              <a:gs pos="0">
                <a:srgbClr val="002060">
                  <a:alpha val="50000"/>
                  <a:lumMod val="86000"/>
                </a:srgbClr>
              </a:gs>
              <a:gs pos="48000">
                <a:schemeClr val="accent4">
                  <a:lumMod val="50000"/>
                </a:schemeClr>
              </a:gs>
              <a:gs pos="100000">
                <a:schemeClr val="accent4">
                  <a:lumMod val="75000"/>
                  <a:alpha val="34000"/>
                </a:schemeClr>
              </a:gs>
            </a:gsLst>
            <a:lin ang="16200000" scaled="1"/>
          </a:gradFill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/>
                </a:solidFill>
              </a:rPr>
              <a:t>SELECT</a:t>
            </a:r>
            <a:r>
              <a:rPr lang="es-ES" sz="2800" dirty="0"/>
              <a:t> </a:t>
            </a:r>
            <a:r>
              <a:rPr lang="es-ES" sz="2800" dirty="0" err="1"/>
              <a:t>listado.cod_reserva,</a:t>
            </a:r>
            <a:r>
              <a:rPr lang="es-ES" sz="2800" dirty="0" err="1">
                <a:solidFill>
                  <a:schemeClr val="accent2"/>
                </a:solidFill>
              </a:rPr>
              <a:t>SUM</a:t>
            </a:r>
            <a:r>
              <a:rPr lang="es-ES" sz="2800" dirty="0"/>
              <a:t>(</a:t>
            </a:r>
            <a:r>
              <a:rPr lang="es-ES" sz="2800" dirty="0" err="1"/>
              <a:t>listado.precio</a:t>
            </a:r>
            <a:r>
              <a:rPr lang="es-ES" sz="2800" dirty="0"/>
              <a:t>) </a:t>
            </a:r>
            <a:r>
              <a:rPr lang="es-ES" sz="2800" dirty="0">
                <a:solidFill>
                  <a:schemeClr val="accent2"/>
                </a:solidFill>
              </a:rPr>
              <a:t>AS</a:t>
            </a:r>
            <a:r>
              <a:rPr lang="es-ES" sz="2800" dirty="0"/>
              <a:t> </a:t>
            </a:r>
            <a:r>
              <a:rPr lang="es-ES" sz="2800" dirty="0">
                <a:solidFill>
                  <a:schemeClr val="accent3"/>
                </a:solidFill>
              </a:rPr>
              <a:t>'Total</a:t>
            </a:r>
            <a:r>
              <a:rPr lang="es-ES" sz="2800" dirty="0"/>
              <a:t> </a:t>
            </a:r>
            <a:r>
              <a:rPr lang="es-ES" sz="2800" dirty="0">
                <a:solidFill>
                  <a:schemeClr val="accent3"/>
                </a:solidFill>
              </a:rPr>
              <a:t>precio</a:t>
            </a:r>
            <a:r>
              <a:rPr lang="es-ES" sz="2800" dirty="0"/>
              <a:t> </a:t>
            </a:r>
            <a:r>
              <a:rPr lang="es-ES" sz="2800" dirty="0">
                <a:solidFill>
                  <a:schemeClr val="accent3"/>
                </a:solidFill>
              </a:rPr>
              <a:t>paquetes</a:t>
            </a:r>
            <a:r>
              <a:rPr lang="es-ES" sz="2800" dirty="0"/>
              <a:t>’ </a:t>
            </a:r>
          </a:p>
          <a:p>
            <a:r>
              <a:rPr lang="es-ES" sz="2800" dirty="0">
                <a:solidFill>
                  <a:schemeClr val="accent2"/>
                </a:solidFill>
              </a:rPr>
              <a:t>FROM</a:t>
            </a:r>
          </a:p>
          <a:p>
            <a:r>
              <a:rPr lang="es-ES" sz="2800" dirty="0"/>
              <a:t>(</a:t>
            </a:r>
            <a:r>
              <a:rPr lang="es-ES" sz="2800" dirty="0">
                <a:solidFill>
                  <a:schemeClr val="accent2"/>
                </a:solidFill>
              </a:rPr>
              <a:t>SELECT</a:t>
            </a:r>
            <a:r>
              <a:rPr lang="es-ES" sz="2800" dirty="0"/>
              <a:t> </a:t>
            </a:r>
            <a:r>
              <a:rPr lang="es-ES" sz="2800" dirty="0" err="1"/>
              <a:t>r.cod_reserva,p.precio</a:t>
            </a:r>
            <a:r>
              <a:rPr lang="es-ES" sz="2800" dirty="0"/>
              <a:t>, </a:t>
            </a:r>
            <a:r>
              <a:rPr lang="es-ES" sz="2800" dirty="0" err="1"/>
              <a:t>p.cod_paquete</a:t>
            </a:r>
            <a:endParaRPr lang="es-ES" sz="2800" dirty="0"/>
          </a:p>
          <a:p>
            <a:r>
              <a:rPr lang="es-ES" sz="2800" dirty="0">
                <a:solidFill>
                  <a:schemeClr val="accent2"/>
                </a:solidFill>
              </a:rPr>
              <a:t>FROM</a:t>
            </a:r>
            <a:r>
              <a:rPr lang="es-ES" sz="2800" dirty="0"/>
              <a:t> paquetes p</a:t>
            </a:r>
          </a:p>
          <a:p>
            <a:r>
              <a:rPr lang="es-ES" sz="2800" dirty="0">
                <a:solidFill>
                  <a:schemeClr val="accent2"/>
                </a:solidFill>
              </a:rPr>
              <a:t>JOIN</a:t>
            </a:r>
            <a:r>
              <a:rPr lang="es-ES" sz="2800" dirty="0"/>
              <a:t> actividad a </a:t>
            </a:r>
            <a:r>
              <a:rPr lang="es-ES" sz="2800" dirty="0">
                <a:solidFill>
                  <a:schemeClr val="accent2"/>
                </a:solidFill>
              </a:rPr>
              <a:t>ON</a:t>
            </a:r>
            <a:r>
              <a:rPr lang="es-ES" sz="2800" dirty="0"/>
              <a:t> </a:t>
            </a:r>
            <a:r>
              <a:rPr lang="es-ES" sz="2800" dirty="0" err="1"/>
              <a:t>p.cod_paquete</a:t>
            </a:r>
            <a:r>
              <a:rPr lang="es-ES" sz="2800" dirty="0"/>
              <a:t> = </a:t>
            </a:r>
            <a:r>
              <a:rPr lang="es-ES" sz="2800" dirty="0" err="1"/>
              <a:t>a.cod_paquete</a:t>
            </a:r>
            <a:endParaRPr lang="es-ES" sz="2800" dirty="0"/>
          </a:p>
          <a:p>
            <a:r>
              <a:rPr lang="es-ES" sz="2800" dirty="0">
                <a:solidFill>
                  <a:schemeClr val="accent2"/>
                </a:solidFill>
              </a:rPr>
              <a:t>JOIN</a:t>
            </a:r>
            <a:r>
              <a:rPr lang="es-ES" sz="2800" dirty="0"/>
              <a:t> reservas r </a:t>
            </a:r>
            <a:r>
              <a:rPr lang="es-ES" sz="2800" dirty="0">
                <a:solidFill>
                  <a:schemeClr val="accent2"/>
                </a:solidFill>
              </a:rPr>
              <a:t>ON</a:t>
            </a:r>
            <a:r>
              <a:rPr lang="es-ES" sz="2800" dirty="0"/>
              <a:t> </a:t>
            </a:r>
            <a:r>
              <a:rPr lang="es-ES" sz="2800" dirty="0" err="1"/>
              <a:t>a.cod_reserva</a:t>
            </a:r>
            <a:r>
              <a:rPr lang="es-ES" sz="2800" dirty="0"/>
              <a:t> = </a:t>
            </a:r>
            <a:r>
              <a:rPr lang="es-ES" sz="2800" dirty="0" err="1"/>
              <a:t>r.cod_reserva</a:t>
            </a:r>
            <a:r>
              <a:rPr lang="es-ES" sz="2800" dirty="0"/>
              <a:t>) </a:t>
            </a:r>
            <a:r>
              <a:rPr lang="es-ES" sz="2800" dirty="0">
                <a:solidFill>
                  <a:schemeClr val="accent2"/>
                </a:solidFill>
              </a:rPr>
              <a:t>AS</a:t>
            </a:r>
            <a:r>
              <a:rPr lang="es-ES" sz="2800" dirty="0"/>
              <a:t> </a:t>
            </a:r>
            <a:r>
              <a:rPr lang="es-ES" sz="2800" dirty="0">
                <a:solidFill>
                  <a:schemeClr val="accent3"/>
                </a:solidFill>
              </a:rPr>
              <a:t>listado</a:t>
            </a:r>
          </a:p>
          <a:p>
            <a:r>
              <a:rPr lang="es-ES" sz="2800" dirty="0">
                <a:solidFill>
                  <a:schemeClr val="accent2"/>
                </a:solidFill>
              </a:rPr>
              <a:t>GROUP</a:t>
            </a:r>
            <a:r>
              <a:rPr lang="es-ES" sz="2800" dirty="0"/>
              <a:t> </a:t>
            </a:r>
            <a:r>
              <a:rPr lang="es-ES" sz="2800" dirty="0">
                <a:solidFill>
                  <a:schemeClr val="accent2"/>
                </a:solidFill>
              </a:rPr>
              <a:t>BY</a:t>
            </a:r>
            <a:r>
              <a:rPr lang="es-ES" sz="2800" dirty="0"/>
              <a:t> </a:t>
            </a:r>
            <a:r>
              <a:rPr lang="es-ES" sz="2800" dirty="0" err="1"/>
              <a:t>listado.cod_reserva</a:t>
            </a:r>
            <a:r>
              <a:rPr lang="es-ES" sz="28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4131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9E67B-A29F-1601-EA11-7F6FBCBA9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6AA218CE-46AF-92CE-5403-32F529F3B3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46702ACA-1861-98C1-9DB8-233328EEA903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C4E3540-4496-DD58-2955-119FF218D4D0}"/>
              </a:ext>
            </a:extLst>
          </p:cNvPr>
          <p:cNvSpPr/>
          <p:nvPr/>
        </p:nvSpPr>
        <p:spPr>
          <a:xfrm>
            <a:off x="7364094" y="316240"/>
            <a:ext cx="4748463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CONSULTA 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0EFBF7-8B00-F05A-D7DE-D31AD43D0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5906" y="2709245"/>
            <a:ext cx="3036651" cy="368182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43783B1-90E7-3C70-F7AC-921CEFAD0BA4}"/>
              </a:ext>
            </a:extLst>
          </p:cNvPr>
          <p:cNvSpPr txBox="1"/>
          <p:nvPr/>
        </p:nvSpPr>
        <p:spPr>
          <a:xfrm>
            <a:off x="128337" y="933301"/>
            <a:ext cx="7284651" cy="5632311"/>
          </a:xfrm>
          <a:prstGeom prst="rect">
            <a:avLst/>
          </a:prstGeom>
          <a:gradFill>
            <a:gsLst>
              <a:gs pos="0">
                <a:srgbClr val="002060">
                  <a:alpha val="50000"/>
                  <a:lumMod val="86000"/>
                </a:srgbClr>
              </a:gs>
              <a:gs pos="48000">
                <a:schemeClr val="accent4">
                  <a:lumMod val="50000"/>
                </a:schemeClr>
              </a:gs>
              <a:gs pos="100000">
                <a:schemeClr val="accent4">
                  <a:lumMod val="75000"/>
                  <a:alpha val="34000"/>
                </a:schemeClr>
              </a:gs>
            </a:gsLst>
            <a:lin ang="16200000" scaled="1"/>
          </a:gradFill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accent2"/>
                </a:solidFill>
              </a:rPr>
              <a:t>SELECT</a:t>
            </a:r>
            <a:r>
              <a:rPr lang="es-ES" sz="2400" dirty="0"/>
              <a:t> </a:t>
            </a:r>
            <a:r>
              <a:rPr lang="es-ES" sz="2400" dirty="0" err="1"/>
              <a:t>listado.nombre_paquete</a:t>
            </a:r>
            <a:r>
              <a:rPr lang="es-ES" sz="2400" dirty="0"/>
              <a:t> </a:t>
            </a:r>
            <a:r>
              <a:rPr lang="es-ES" sz="2400" dirty="0">
                <a:solidFill>
                  <a:schemeClr val="accent2"/>
                </a:solidFill>
              </a:rPr>
              <a:t>AS</a:t>
            </a:r>
            <a:r>
              <a:rPr lang="es-ES" sz="2400" dirty="0"/>
              <a:t> </a:t>
            </a:r>
            <a:r>
              <a:rPr lang="es-ES" sz="2400" dirty="0">
                <a:solidFill>
                  <a:schemeClr val="accent3"/>
                </a:solidFill>
              </a:rPr>
              <a:t>'Paquete</a:t>
            </a:r>
            <a:r>
              <a:rPr lang="es-ES" sz="2400" dirty="0"/>
              <a:t>', </a:t>
            </a:r>
            <a:r>
              <a:rPr lang="es-ES" sz="2400" dirty="0">
                <a:solidFill>
                  <a:schemeClr val="accent2"/>
                </a:solidFill>
              </a:rPr>
              <a:t>COUNT</a:t>
            </a:r>
            <a:r>
              <a:rPr lang="es-ES" sz="2400" dirty="0"/>
              <a:t>(</a:t>
            </a:r>
            <a:r>
              <a:rPr lang="es-ES" sz="2400" dirty="0" err="1"/>
              <a:t>listado.nombre_completo</a:t>
            </a:r>
            <a:r>
              <a:rPr lang="es-ES" sz="2400" dirty="0"/>
              <a:t>) </a:t>
            </a:r>
            <a:r>
              <a:rPr lang="es-ES" sz="2400" dirty="0">
                <a:solidFill>
                  <a:schemeClr val="accent2"/>
                </a:solidFill>
              </a:rPr>
              <a:t>AS</a:t>
            </a:r>
            <a:r>
              <a:rPr lang="es-ES" sz="2400" dirty="0"/>
              <a:t> </a:t>
            </a:r>
            <a:r>
              <a:rPr lang="es-ES" sz="2400" dirty="0">
                <a:solidFill>
                  <a:schemeClr val="accent3"/>
                </a:solidFill>
              </a:rPr>
              <a:t>'Clientes</a:t>
            </a:r>
            <a:r>
              <a:rPr lang="es-ES" sz="2400" dirty="0"/>
              <a:t>' </a:t>
            </a:r>
            <a:r>
              <a:rPr lang="es-ES" sz="2400" dirty="0">
                <a:solidFill>
                  <a:schemeClr val="accent2"/>
                </a:solidFill>
              </a:rPr>
              <a:t>FROM</a:t>
            </a:r>
            <a:r>
              <a:rPr lang="es-ES" sz="2400" dirty="0"/>
              <a:t>(</a:t>
            </a:r>
            <a:r>
              <a:rPr lang="es-ES" sz="2400" dirty="0" err="1"/>
              <a:t>select</a:t>
            </a:r>
            <a:r>
              <a:rPr lang="es-ES" sz="2400" dirty="0"/>
              <a:t> </a:t>
            </a:r>
            <a:r>
              <a:rPr lang="es-ES" sz="2400" dirty="0" err="1"/>
              <a:t>p.nombre_paquete</a:t>
            </a:r>
            <a:r>
              <a:rPr lang="es-ES" sz="2400" dirty="0"/>
              <a:t>, </a:t>
            </a:r>
            <a:r>
              <a:rPr lang="es-ES" sz="2400" dirty="0" err="1"/>
              <a:t>c.nombre_completo</a:t>
            </a:r>
            <a:r>
              <a:rPr lang="es-ES" sz="2400" dirty="0"/>
              <a:t> </a:t>
            </a:r>
          </a:p>
          <a:p>
            <a:r>
              <a:rPr lang="es-ES" sz="2400" dirty="0">
                <a:solidFill>
                  <a:schemeClr val="accent2"/>
                </a:solidFill>
              </a:rPr>
              <a:t>FROM</a:t>
            </a:r>
            <a:r>
              <a:rPr lang="es-ES" sz="2400" dirty="0"/>
              <a:t> clientes c </a:t>
            </a:r>
          </a:p>
          <a:p>
            <a:r>
              <a:rPr lang="es-ES" sz="2400" dirty="0">
                <a:solidFill>
                  <a:schemeClr val="accent2"/>
                </a:solidFill>
              </a:rPr>
              <a:t>JOIN</a:t>
            </a:r>
            <a:r>
              <a:rPr lang="es-ES" sz="2400" dirty="0"/>
              <a:t> componentes </a:t>
            </a:r>
            <a:r>
              <a:rPr lang="es-ES" sz="2400" dirty="0" err="1"/>
              <a:t>co</a:t>
            </a:r>
            <a:r>
              <a:rPr lang="es-ES" sz="2400" dirty="0"/>
              <a:t> </a:t>
            </a:r>
            <a:r>
              <a:rPr lang="es-ES" sz="2400" dirty="0">
                <a:solidFill>
                  <a:schemeClr val="accent2"/>
                </a:solidFill>
              </a:rPr>
              <a:t>ON</a:t>
            </a:r>
            <a:r>
              <a:rPr lang="es-ES" sz="2400" dirty="0"/>
              <a:t> </a:t>
            </a:r>
            <a:r>
              <a:rPr lang="es-ES" sz="2400" dirty="0" err="1"/>
              <a:t>c.dni</a:t>
            </a:r>
            <a:r>
              <a:rPr lang="es-ES" sz="2400" dirty="0"/>
              <a:t> = </a:t>
            </a:r>
            <a:r>
              <a:rPr lang="es-ES" sz="2400" dirty="0" err="1"/>
              <a:t>co.dni</a:t>
            </a:r>
            <a:endParaRPr lang="es-ES" sz="2400" dirty="0"/>
          </a:p>
          <a:p>
            <a:r>
              <a:rPr lang="es-ES" sz="2400" dirty="0">
                <a:solidFill>
                  <a:schemeClr val="accent2"/>
                </a:solidFill>
              </a:rPr>
              <a:t>JOIN</a:t>
            </a:r>
            <a:r>
              <a:rPr lang="es-ES" sz="2400" dirty="0"/>
              <a:t> grupos g </a:t>
            </a:r>
            <a:r>
              <a:rPr lang="es-ES" sz="2400" dirty="0">
                <a:solidFill>
                  <a:schemeClr val="accent2"/>
                </a:solidFill>
              </a:rPr>
              <a:t>ON</a:t>
            </a:r>
            <a:r>
              <a:rPr lang="es-ES" sz="2400" dirty="0"/>
              <a:t> </a:t>
            </a:r>
            <a:r>
              <a:rPr lang="es-ES" sz="2400" dirty="0" err="1"/>
              <a:t>co.id_grupo</a:t>
            </a:r>
            <a:r>
              <a:rPr lang="es-ES" sz="2400" dirty="0"/>
              <a:t> = </a:t>
            </a:r>
            <a:r>
              <a:rPr lang="es-ES" sz="2400" dirty="0" err="1"/>
              <a:t>g.id_grupo</a:t>
            </a:r>
            <a:endParaRPr lang="es-ES" sz="2400" dirty="0"/>
          </a:p>
          <a:p>
            <a:r>
              <a:rPr lang="es-ES" sz="2400" dirty="0">
                <a:solidFill>
                  <a:schemeClr val="accent2"/>
                </a:solidFill>
              </a:rPr>
              <a:t>JOIN</a:t>
            </a:r>
            <a:r>
              <a:rPr lang="es-ES" sz="2400" dirty="0"/>
              <a:t> reservas r </a:t>
            </a:r>
            <a:r>
              <a:rPr lang="es-ES" sz="2400" dirty="0">
                <a:solidFill>
                  <a:schemeClr val="accent2"/>
                </a:solidFill>
              </a:rPr>
              <a:t>ON</a:t>
            </a:r>
            <a:r>
              <a:rPr lang="es-ES" sz="2400" dirty="0"/>
              <a:t> </a:t>
            </a:r>
            <a:r>
              <a:rPr lang="es-ES" sz="2400" dirty="0" err="1"/>
              <a:t>r.id_grupo</a:t>
            </a:r>
            <a:r>
              <a:rPr lang="es-ES" sz="2400" dirty="0"/>
              <a:t> = </a:t>
            </a:r>
            <a:r>
              <a:rPr lang="es-ES" sz="2400" dirty="0" err="1"/>
              <a:t>g.id_grupo</a:t>
            </a:r>
            <a:endParaRPr lang="es-ES" sz="2400" dirty="0"/>
          </a:p>
          <a:p>
            <a:r>
              <a:rPr lang="es-ES" sz="2400" dirty="0">
                <a:solidFill>
                  <a:schemeClr val="accent2"/>
                </a:solidFill>
              </a:rPr>
              <a:t>JOIN</a:t>
            </a:r>
            <a:r>
              <a:rPr lang="es-ES" sz="2400" dirty="0"/>
              <a:t> actividad a </a:t>
            </a:r>
            <a:r>
              <a:rPr lang="es-ES" sz="2400" dirty="0">
                <a:solidFill>
                  <a:schemeClr val="accent2"/>
                </a:solidFill>
              </a:rPr>
              <a:t>ON</a:t>
            </a:r>
            <a:r>
              <a:rPr lang="es-ES" sz="2400" dirty="0"/>
              <a:t> </a:t>
            </a:r>
            <a:r>
              <a:rPr lang="es-ES" sz="2400" dirty="0" err="1"/>
              <a:t>r.cod_reserva</a:t>
            </a:r>
            <a:r>
              <a:rPr lang="es-ES" sz="2400" dirty="0"/>
              <a:t> = </a:t>
            </a:r>
            <a:r>
              <a:rPr lang="es-ES" sz="2400" dirty="0" err="1"/>
              <a:t>a.cod_reserva</a:t>
            </a:r>
            <a:endParaRPr lang="es-ES" sz="2400" dirty="0"/>
          </a:p>
          <a:p>
            <a:r>
              <a:rPr lang="es-ES" sz="2400" dirty="0">
                <a:solidFill>
                  <a:schemeClr val="accent2"/>
                </a:solidFill>
              </a:rPr>
              <a:t>JOIN</a:t>
            </a:r>
            <a:r>
              <a:rPr lang="es-ES" sz="2400" dirty="0"/>
              <a:t> paquetes p </a:t>
            </a:r>
            <a:r>
              <a:rPr lang="es-ES" sz="2400" dirty="0">
                <a:solidFill>
                  <a:schemeClr val="accent2"/>
                </a:solidFill>
              </a:rPr>
              <a:t>ON</a:t>
            </a:r>
            <a:r>
              <a:rPr lang="es-ES" sz="2400" dirty="0"/>
              <a:t> </a:t>
            </a:r>
            <a:r>
              <a:rPr lang="es-ES" sz="2400" dirty="0" err="1"/>
              <a:t>p.cod_paquete</a:t>
            </a:r>
            <a:r>
              <a:rPr lang="es-ES" sz="2400" dirty="0"/>
              <a:t> = </a:t>
            </a:r>
            <a:r>
              <a:rPr lang="es-ES" sz="2400" dirty="0" err="1"/>
              <a:t>a.cod_paquete</a:t>
            </a:r>
            <a:r>
              <a:rPr lang="es-ES" sz="2400" dirty="0"/>
              <a:t>)</a:t>
            </a:r>
            <a:r>
              <a:rPr lang="es-ES" sz="2400" dirty="0">
                <a:solidFill>
                  <a:schemeClr val="accent2"/>
                </a:solidFill>
              </a:rPr>
              <a:t>AS</a:t>
            </a:r>
            <a:r>
              <a:rPr lang="es-ES" sz="2400" dirty="0"/>
              <a:t> </a:t>
            </a:r>
            <a:r>
              <a:rPr lang="es-ES" sz="2400" dirty="0">
                <a:solidFill>
                  <a:schemeClr val="accent3"/>
                </a:solidFill>
              </a:rPr>
              <a:t>listado</a:t>
            </a:r>
          </a:p>
          <a:p>
            <a:r>
              <a:rPr lang="es-ES" sz="2400" dirty="0">
                <a:solidFill>
                  <a:schemeClr val="accent2"/>
                </a:solidFill>
              </a:rPr>
              <a:t>GROUP</a:t>
            </a:r>
            <a:r>
              <a:rPr lang="es-ES" sz="2400" dirty="0"/>
              <a:t> </a:t>
            </a:r>
            <a:r>
              <a:rPr lang="es-ES" sz="2400" dirty="0">
                <a:solidFill>
                  <a:schemeClr val="accent2"/>
                </a:solidFill>
              </a:rPr>
              <a:t>BY</a:t>
            </a:r>
            <a:r>
              <a:rPr lang="es-ES" sz="2400" dirty="0"/>
              <a:t> </a:t>
            </a:r>
            <a:r>
              <a:rPr lang="es-ES" sz="2400" dirty="0" err="1"/>
              <a:t>listado.nombre_paquete</a:t>
            </a:r>
            <a:endParaRPr lang="es-ES" sz="2400" dirty="0"/>
          </a:p>
          <a:p>
            <a:r>
              <a:rPr lang="es-ES" sz="2400" dirty="0">
                <a:solidFill>
                  <a:schemeClr val="accent2"/>
                </a:solidFill>
              </a:rPr>
              <a:t>ORDER</a:t>
            </a:r>
            <a:r>
              <a:rPr lang="es-ES" sz="2400" dirty="0"/>
              <a:t> </a:t>
            </a:r>
            <a:r>
              <a:rPr lang="es-ES" sz="2400" dirty="0">
                <a:solidFill>
                  <a:schemeClr val="accent2"/>
                </a:solidFill>
              </a:rPr>
              <a:t>BY</a:t>
            </a:r>
            <a:r>
              <a:rPr lang="es-ES" sz="2400" dirty="0"/>
              <a:t> </a:t>
            </a:r>
            <a:r>
              <a:rPr lang="es-ES" sz="2400" dirty="0">
                <a:solidFill>
                  <a:schemeClr val="accent2"/>
                </a:solidFill>
              </a:rPr>
              <a:t>COUNT</a:t>
            </a:r>
            <a:r>
              <a:rPr lang="es-ES" sz="2400" dirty="0"/>
              <a:t>(</a:t>
            </a:r>
            <a:r>
              <a:rPr lang="es-ES" sz="2400" dirty="0" err="1"/>
              <a:t>listado.nombre_completo</a:t>
            </a:r>
            <a:r>
              <a:rPr lang="es-ES" sz="2400" dirty="0"/>
              <a:t>) </a:t>
            </a:r>
            <a:r>
              <a:rPr lang="es-ES" sz="2400" dirty="0">
                <a:solidFill>
                  <a:schemeClr val="accent2"/>
                </a:solidFill>
              </a:rPr>
              <a:t>DESC</a:t>
            </a:r>
            <a:r>
              <a:rPr lang="es-E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27389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17B2A-7F33-B1AC-E213-3621AAAD8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C60BE1DB-9DC7-34EA-B2B4-88CE8030EE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5EFD975A-4BB7-9996-8D25-B68074B89B20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3C1AF71-048B-2062-BE66-B26511F994D5}"/>
              </a:ext>
            </a:extLst>
          </p:cNvPr>
          <p:cNvSpPr/>
          <p:nvPr/>
        </p:nvSpPr>
        <p:spPr>
          <a:xfrm>
            <a:off x="7364094" y="316240"/>
            <a:ext cx="4748463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CONSULTA 6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BB1F7A7-037C-951C-99E3-8529BBB9E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569" y="5102068"/>
            <a:ext cx="4074988" cy="117115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6FBAD3B-0817-44D4-36DF-91CE5324BC91}"/>
              </a:ext>
            </a:extLst>
          </p:cNvPr>
          <p:cNvSpPr txBox="1"/>
          <p:nvPr/>
        </p:nvSpPr>
        <p:spPr>
          <a:xfrm>
            <a:off x="611311" y="2388205"/>
            <a:ext cx="7346815" cy="3539430"/>
          </a:xfrm>
          <a:prstGeom prst="rect">
            <a:avLst/>
          </a:prstGeom>
          <a:gradFill>
            <a:gsLst>
              <a:gs pos="0">
                <a:srgbClr val="002060">
                  <a:alpha val="50000"/>
                  <a:lumMod val="86000"/>
                </a:srgbClr>
              </a:gs>
              <a:gs pos="48000">
                <a:schemeClr val="accent4">
                  <a:lumMod val="50000"/>
                </a:schemeClr>
              </a:gs>
              <a:gs pos="100000">
                <a:schemeClr val="accent4">
                  <a:lumMod val="75000"/>
                  <a:alpha val="34000"/>
                </a:schemeClr>
              </a:gs>
            </a:gsLst>
            <a:lin ang="16200000" scaled="1"/>
          </a:gradFill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accent2"/>
                </a:solidFill>
              </a:rPr>
              <a:t>SELECT</a:t>
            </a:r>
            <a:r>
              <a:rPr lang="es-ES" sz="2800" dirty="0"/>
              <a:t> </a:t>
            </a:r>
            <a:r>
              <a:rPr lang="es-ES" sz="2800" dirty="0" err="1"/>
              <a:t>p.cod_paquete</a:t>
            </a:r>
            <a:r>
              <a:rPr lang="es-ES" sz="2800" dirty="0"/>
              <a:t>, </a:t>
            </a:r>
            <a:r>
              <a:rPr lang="es-ES" sz="2800" dirty="0" err="1"/>
              <a:t>p.nombre_paquete</a:t>
            </a:r>
            <a:r>
              <a:rPr lang="es-ES" sz="2800" dirty="0"/>
              <a:t> </a:t>
            </a:r>
          </a:p>
          <a:p>
            <a:r>
              <a:rPr lang="es-ES" sz="2800" dirty="0">
                <a:solidFill>
                  <a:schemeClr val="accent2"/>
                </a:solidFill>
              </a:rPr>
              <a:t>FROM</a:t>
            </a:r>
            <a:r>
              <a:rPr lang="es-ES" sz="2800" dirty="0"/>
              <a:t> paquetes p</a:t>
            </a:r>
          </a:p>
          <a:p>
            <a:r>
              <a:rPr lang="es-ES" sz="2800" dirty="0">
                <a:solidFill>
                  <a:schemeClr val="accent2"/>
                </a:solidFill>
              </a:rPr>
              <a:t>WHERE</a:t>
            </a:r>
            <a:r>
              <a:rPr lang="es-ES" sz="2800" dirty="0"/>
              <a:t> </a:t>
            </a:r>
            <a:r>
              <a:rPr lang="es-ES" sz="2800" dirty="0">
                <a:solidFill>
                  <a:schemeClr val="accent2"/>
                </a:solidFill>
              </a:rPr>
              <a:t>NOT</a:t>
            </a:r>
            <a:r>
              <a:rPr lang="es-ES" sz="2800" dirty="0"/>
              <a:t> </a:t>
            </a:r>
            <a:r>
              <a:rPr lang="es-ES" sz="2800" dirty="0">
                <a:solidFill>
                  <a:schemeClr val="accent2"/>
                </a:solidFill>
              </a:rPr>
              <a:t>EXISTS</a:t>
            </a:r>
          </a:p>
          <a:p>
            <a:r>
              <a:rPr lang="es-ES" sz="2800" dirty="0"/>
              <a:t>(</a:t>
            </a:r>
            <a:r>
              <a:rPr lang="es-ES" sz="2800" dirty="0">
                <a:solidFill>
                  <a:schemeClr val="accent2"/>
                </a:solidFill>
              </a:rPr>
              <a:t>SELECT</a:t>
            </a:r>
            <a:r>
              <a:rPr lang="es-ES" sz="2800" dirty="0"/>
              <a:t> </a:t>
            </a:r>
            <a:r>
              <a:rPr lang="es-ES" sz="2800" dirty="0" err="1"/>
              <a:t>a.cod_paquete</a:t>
            </a:r>
            <a:endParaRPr lang="es-ES" sz="2800" dirty="0"/>
          </a:p>
          <a:p>
            <a:r>
              <a:rPr lang="es-ES" sz="2800" dirty="0">
                <a:solidFill>
                  <a:schemeClr val="accent2"/>
                </a:solidFill>
              </a:rPr>
              <a:t>FROM</a:t>
            </a:r>
            <a:r>
              <a:rPr lang="es-ES" sz="2800" dirty="0"/>
              <a:t> actividad a</a:t>
            </a:r>
          </a:p>
          <a:p>
            <a:r>
              <a:rPr lang="es-ES" sz="2800" dirty="0">
                <a:solidFill>
                  <a:schemeClr val="accent2"/>
                </a:solidFill>
              </a:rPr>
              <a:t>WHERE</a:t>
            </a:r>
            <a:r>
              <a:rPr lang="es-ES" sz="2800" dirty="0"/>
              <a:t> </a:t>
            </a:r>
          </a:p>
          <a:p>
            <a:r>
              <a:rPr lang="es-ES" sz="2800" dirty="0" err="1"/>
              <a:t>p.cod_paquete</a:t>
            </a:r>
            <a:r>
              <a:rPr lang="es-ES" sz="2800" dirty="0"/>
              <a:t> = </a:t>
            </a:r>
            <a:r>
              <a:rPr lang="es-ES" sz="2800" dirty="0" err="1"/>
              <a:t>a.cod_paquete</a:t>
            </a:r>
            <a:r>
              <a:rPr lang="es-ES" sz="28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7105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D4CE8-4A21-C2AC-0B7E-CC4D27574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F2ACF265-E5CE-075F-25A3-BC6AF2C8B6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2308C1F-D9E8-C7AF-3699-E4FD327DFFF0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7A7D09C-3C5C-CF48-1068-34A2C085737F}"/>
              </a:ext>
            </a:extLst>
          </p:cNvPr>
          <p:cNvSpPr/>
          <p:nvPr/>
        </p:nvSpPr>
        <p:spPr>
          <a:xfrm>
            <a:off x="3850873" y="2709153"/>
            <a:ext cx="4748463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HASTA AQUÍ</a:t>
            </a:r>
          </a:p>
        </p:txBody>
      </p:sp>
    </p:spTree>
    <p:extLst>
      <p:ext uri="{BB962C8B-B14F-4D97-AF65-F5344CB8AC3E}">
        <p14:creationId xmlns:p14="http://schemas.microsoft.com/office/powerpoint/2010/main" val="2079570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96B40-882A-9491-E0DE-6CC9E33AA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A976DB71-FDBA-703B-ADEA-CC7D4756CC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20E348F-A2FA-43D7-56C4-1561497F4884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3488DDC-8805-99EF-78FF-989282701D31}"/>
              </a:ext>
            </a:extLst>
          </p:cNvPr>
          <p:cNvSpPr/>
          <p:nvPr/>
        </p:nvSpPr>
        <p:spPr>
          <a:xfrm>
            <a:off x="1810317" y="54707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latin typeface="Algerian" panose="04020705040A02060702" pitchFamily="82" charset="0"/>
              </a:rPr>
              <a:t>ME FALTAN DATOS SUFICIENTES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5FDC930-C2BD-6377-E7D4-A937D89BD7EF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  <p:pic>
        <p:nvPicPr>
          <p:cNvPr id="4" name="Imagen 3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4C424D27-98F1-EA2B-5FBD-A57116862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250" y="1434026"/>
            <a:ext cx="6652837" cy="2697714"/>
          </a:xfrm>
          <a:prstGeom prst="rect">
            <a:avLst/>
          </a:prstGeom>
        </p:spPr>
      </p:pic>
      <p:pic>
        <p:nvPicPr>
          <p:cNvPr id="6" name="Imagen 5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4301089F-0DF2-5E73-3934-F9D6CFBA0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3" y="3578999"/>
            <a:ext cx="3535986" cy="3071126"/>
          </a:xfrm>
          <a:prstGeom prst="rect">
            <a:avLst/>
          </a:prstGeom>
        </p:spPr>
      </p:pic>
      <p:pic>
        <p:nvPicPr>
          <p:cNvPr id="8" name="Imagen 7" descr="Tabla&#10;&#10;El contenido generado por IA puede ser incorrecto.">
            <a:extLst>
              <a:ext uri="{FF2B5EF4-FFF2-40B4-BE49-F238E27FC236}">
                <a16:creationId xmlns:a16="http://schemas.microsoft.com/office/drawing/2014/main" id="{1EABA62E-1DF0-ACDA-E4B7-54234521C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025" y="1103928"/>
            <a:ext cx="8337002" cy="4191363"/>
          </a:xfrm>
          <a:prstGeom prst="rect">
            <a:avLst/>
          </a:prstGeom>
        </p:spPr>
      </p:pic>
      <p:pic>
        <p:nvPicPr>
          <p:cNvPr id="11" name="Imagen 10" descr="Tabla&#10;&#10;El contenido generado por IA puede ser incorrecto.">
            <a:extLst>
              <a:ext uri="{FF2B5EF4-FFF2-40B4-BE49-F238E27FC236}">
                <a16:creationId xmlns:a16="http://schemas.microsoft.com/office/drawing/2014/main" id="{15CEFB87-F01E-12D8-AD07-9D26F68040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56773" y="2176798"/>
            <a:ext cx="4686706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12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1000E-BB74-5E3A-554F-F3C6EA0FE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93EB9F4B-F146-F247-5638-0902E5AD73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26794E1-676A-0D55-93FA-184518367732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33A9370-8916-1D94-BD57-F3C7940BB80B}"/>
              </a:ext>
            </a:extLst>
          </p:cNvPr>
          <p:cNvSpPr/>
          <p:nvPr/>
        </p:nvSpPr>
        <p:spPr>
          <a:xfrm>
            <a:off x="1810317" y="54707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latin typeface="Algerian" panose="04020705040A02060702" pitchFamily="82" charset="0"/>
              </a:rPr>
              <a:t>ME FALTAN DATOS SUFICIENTES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A7F9C12-C6DA-72E1-DFF4-11843ED92A52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  <p:pic>
        <p:nvPicPr>
          <p:cNvPr id="4" name="Imagen 3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EA8EA6DE-4159-ADF8-B6A9-0CF21A074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250" y="1434026"/>
            <a:ext cx="6652837" cy="2697714"/>
          </a:xfrm>
          <a:prstGeom prst="rect">
            <a:avLst/>
          </a:prstGeom>
        </p:spPr>
      </p:pic>
      <p:pic>
        <p:nvPicPr>
          <p:cNvPr id="6" name="Imagen 5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85E03E52-EDC2-283B-1533-062820FD5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3" y="3578999"/>
            <a:ext cx="3535986" cy="3071126"/>
          </a:xfrm>
          <a:prstGeom prst="rect">
            <a:avLst/>
          </a:prstGeom>
        </p:spPr>
      </p:pic>
      <p:pic>
        <p:nvPicPr>
          <p:cNvPr id="8" name="Imagen 7" descr="Tabla&#10;&#10;El contenido generado por IA puede ser incorrecto.">
            <a:extLst>
              <a:ext uri="{FF2B5EF4-FFF2-40B4-BE49-F238E27FC236}">
                <a16:creationId xmlns:a16="http://schemas.microsoft.com/office/drawing/2014/main" id="{9CDF5ED8-52AB-64BF-C315-64310305E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99" y="2581229"/>
            <a:ext cx="8337002" cy="4191363"/>
          </a:xfrm>
          <a:prstGeom prst="rect">
            <a:avLst/>
          </a:prstGeom>
        </p:spPr>
      </p:pic>
      <p:pic>
        <p:nvPicPr>
          <p:cNvPr id="11" name="Imagen 10" descr="Tabla&#10;&#10;El contenido generado por IA puede ser incorrecto.">
            <a:extLst>
              <a:ext uri="{FF2B5EF4-FFF2-40B4-BE49-F238E27FC236}">
                <a16:creationId xmlns:a16="http://schemas.microsoft.com/office/drawing/2014/main" id="{3BBE1521-4382-82E8-D59A-36187DF536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43" y="624597"/>
            <a:ext cx="4686706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8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F73E1-17CD-66BD-7ECF-DB919B8D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76279588-A131-1C2B-18B6-E90A27BF34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1557D800-878F-C89B-A8B2-12CBF94F311D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E41CD56-9BF1-3BCA-7CF7-F817ED33A4E8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1</a:t>
            </a:r>
          </a:p>
        </p:txBody>
      </p:sp>
      <p:pic>
        <p:nvPicPr>
          <p:cNvPr id="6" name="Imagen 5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EF424626-50CB-774E-F957-0AC5E431B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86" y="4373149"/>
            <a:ext cx="7838558" cy="230259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2811C8C-D56B-7147-939D-41BBB3D15995}"/>
              </a:ext>
            </a:extLst>
          </p:cNvPr>
          <p:cNvSpPr txBox="1"/>
          <p:nvPr/>
        </p:nvSpPr>
        <p:spPr>
          <a:xfrm>
            <a:off x="4511645" y="1164616"/>
            <a:ext cx="7365827" cy="31700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  <a:alpha val="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accent2"/>
                </a:solidFill>
                <a:latin typeface="Agency FB" panose="020B0503020202020204" pitchFamily="34" charset="0"/>
              </a:rPr>
              <a:t>UPDATE</a:t>
            </a:r>
            <a:r>
              <a:rPr lang="es-ES" sz="4000" dirty="0">
                <a:latin typeface="Agency FB" panose="020B0503020202020204" pitchFamily="34" charset="0"/>
              </a:rPr>
              <a:t> paquetes p, paquetes p1 </a:t>
            </a:r>
          </a:p>
          <a:p>
            <a:r>
              <a:rPr lang="es-ES" sz="4000" dirty="0">
                <a:solidFill>
                  <a:schemeClr val="accent2"/>
                </a:solidFill>
                <a:latin typeface="Agency FB" panose="020B0503020202020204" pitchFamily="34" charset="0"/>
              </a:rPr>
              <a:t>SET</a:t>
            </a:r>
            <a:r>
              <a:rPr lang="es-ES" sz="4000" dirty="0">
                <a:latin typeface="Agency FB" panose="020B0503020202020204" pitchFamily="34" charset="0"/>
              </a:rPr>
              <a:t> </a:t>
            </a:r>
            <a:r>
              <a:rPr lang="es-ES" sz="4000" dirty="0" err="1">
                <a:latin typeface="Agency FB" panose="020B0503020202020204" pitchFamily="34" charset="0"/>
              </a:rPr>
              <a:t>p.precio</a:t>
            </a:r>
            <a:r>
              <a:rPr lang="es-ES" sz="4000" dirty="0">
                <a:latin typeface="Agency FB" panose="020B0503020202020204" pitchFamily="34" charset="0"/>
              </a:rPr>
              <a:t> = </a:t>
            </a:r>
            <a:r>
              <a:rPr lang="es-ES" sz="4000" dirty="0" err="1">
                <a:latin typeface="Agency FB" panose="020B0503020202020204" pitchFamily="34" charset="0"/>
              </a:rPr>
              <a:t>p.precio</a:t>
            </a:r>
            <a:r>
              <a:rPr lang="es-ES" sz="4000" dirty="0">
                <a:latin typeface="Agency FB" panose="020B0503020202020204" pitchFamily="34" charset="0"/>
              </a:rPr>
              <a:t> * </a:t>
            </a:r>
            <a:r>
              <a:rPr lang="es-ES" sz="4000" dirty="0">
                <a:solidFill>
                  <a:srgbClr val="92D050"/>
                </a:solidFill>
                <a:latin typeface="Agency FB" panose="020B0503020202020204" pitchFamily="34" charset="0"/>
              </a:rPr>
              <a:t>1.1</a:t>
            </a:r>
            <a:r>
              <a:rPr lang="es-ES" sz="4000" dirty="0">
                <a:latin typeface="Agency FB" panose="020B0503020202020204" pitchFamily="34" charset="0"/>
              </a:rPr>
              <a:t>, </a:t>
            </a:r>
          </a:p>
          <a:p>
            <a:r>
              <a:rPr lang="es-ES" sz="4000" dirty="0">
                <a:latin typeface="Agency FB" panose="020B0503020202020204" pitchFamily="34" charset="0"/>
              </a:rPr>
              <a:t>p1.precio = p1.precio * </a:t>
            </a:r>
            <a:r>
              <a:rPr lang="es-ES" sz="4000" dirty="0">
                <a:solidFill>
                  <a:srgbClr val="92D050"/>
                </a:solidFill>
                <a:latin typeface="Agency FB" panose="020B0503020202020204" pitchFamily="34" charset="0"/>
              </a:rPr>
              <a:t>1.05</a:t>
            </a:r>
            <a:r>
              <a:rPr lang="es-ES" sz="4000" dirty="0">
                <a:latin typeface="Agency FB" panose="020B0503020202020204" pitchFamily="34" charset="0"/>
              </a:rPr>
              <a:t> </a:t>
            </a:r>
          </a:p>
          <a:p>
            <a:r>
              <a:rPr lang="es-ES" sz="4000" dirty="0">
                <a:solidFill>
                  <a:schemeClr val="accent2"/>
                </a:solidFill>
                <a:latin typeface="Agency FB" panose="020B0503020202020204" pitchFamily="34" charset="0"/>
              </a:rPr>
              <a:t>WHERE</a:t>
            </a:r>
            <a:r>
              <a:rPr lang="es-ES" sz="4000" dirty="0">
                <a:latin typeface="Agency FB" panose="020B0503020202020204" pitchFamily="34" charset="0"/>
              </a:rPr>
              <a:t> </a:t>
            </a:r>
            <a:r>
              <a:rPr lang="es-ES" sz="4000" dirty="0" err="1">
                <a:latin typeface="Agency FB" panose="020B0503020202020204" pitchFamily="34" charset="0"/>
              </a:rPr>
              <a:t>p.precio</a:t>
            </a:r>
            <a:r>
              <a:rPr lang="es-ES" sz="4000" dirty="0">
                <a:latin typeface="Agency FB" panose="020B0503020202020204" pitchFamily="34" charset="0"/>
              </a:rPr>
              <a:t> &lt;= </a:t>
            </a:r>
            <a:r>
              <a:rPr lang="es-ES" sz="4000" dirty="0">
                <a:solidFill>
                  <a:srgbClr val="92D050"/>
                </a:solidFill>
                <a:latin typeface="Agency FB" panose="020B0503020202020204" pitchFamily="34" charset="0"/>
              </a:rPr>
              <a:t>600.00</a:t>
            </a:r>
            <a:r>
              <a:rPr lang="es-ES" sz="4000" dirty="0">
                <a:latin typeface="Agency FB" panose="020B0503020202020204" pitchFamily="34" charset="0"/>
              </a:rPr>
              <a:t> </a:t>
            </a:r>
          </a:p>
          <a:p>
            <a:r>
              <a:rPr lang="es-ES" sz="4000" dirty="0">
                <a:solidFill>
                  <a:schemeClr val="accent2"/>
                </a:solidFill>
                <a:latin typeface="Agency FB" panose="020B0503020202020204" pitchFamily="34" charset="0"/>
              </a:rPr>
              <a:t>AND</a:t>
            </a:r>
            <a:r>
              <a:rPr lang="es-ES" sz="4000" dirty="0">
                <a:latin typeface="Agency FB" panose="020B0503020202020204" pitchFamily="34" charset="0"/>
              </a:rPr>
              <a:t> p1.precio &gt; </a:t>
            </a:r>
            <a:r>
              <a:rPr lang="es-ES" sz="4000" dirty="0">
                <a:solidFill>
                  <a:srgbClr val="92D050"/>
                </a:solidFill>
                <a:latin typeface="Agency FB" panose="020B0503020202020204" pitchFamily="34" charset="0"/>
              </a:rPr>
              <a:t>600</a:t>
            </a:r>
            <a:r>
              <a:rPr lang="es-ES" sz="4000" dirty="0">
                <a:latin typeface="Agency FB" panose="020B0503020202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8426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AA35E-91C6-CC79-D450-B4D004D01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3B3ED1E6-CF3C-6CD3-3BA3-05BD6CCBE4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DB7B265-04C7-84BF-2149-F1892FF33483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366A721-5A83-99FD-1126-466CA1D8C2DF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1</a:t>
            </a:r>
          </a:p>
        </p:txBody>
      </p:sp>
      <p:pic>
        <p:nvPicPr>
          <p:cNvPr id="6" name="Imagen 5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8556C2EB-569C-0E49-FEEF-2B1E18406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6" y="4601579"/>
            <a:ext cx="8695350" cy="2171435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8ED1FB19-8B07-879F-B656-9B82D0CFD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5" y="4591456"/>
            <a:ext cx="8695349" cy="219065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827DCF1-30C3-8C77-B147-FF4619DA1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300" y="1079856"/>
            <a:ext cx="7577985" cy="35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6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28CC5-F886-ACD9-D9F6-6B6EBA6C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43D630C4-B188-2043-CABE-AE3FAE5C6F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47A944B4-26CA-7088-7997-56495B244BD2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3A181C5-81D6-C8E8-612F-8D48CAB026CB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6BFBD58-C8EA-2113-36CC-6270F9D16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43" y="4770381"/>
            <a:ext cx="5543144" cy="208761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150D430-3F29-0929-8E3B-F2E9CB9086A4}"/>
              </a:ext>
            </a:extLst>
          </p:cNvPr>
          <p:cNvSpPr txBox="1"/>
          <p:nvPr/>
        </p:nvSpPr>
        <p:spPr>
          <a:xfrm>
            <a:off x="6674796" y="1154877"/>
            <a:ext cx="5517204" cy="3477875"/>
          </a:xfrm>
          <a:prstGeom prst="rect">
            <a:avLst/>
          </a:prstGeom>
          <a:gradFill>
            <a:gsLst>
              <a:gs pos="0">
                <a:schemeClr val="accent5">
                  <a:lumMod val="67000"/>
                  <a:alpha val="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chemeClr val="accent2"/>
                </a:solidFill>
                <a:latin typeface="Agency FB" panose="020B0503020202020204" pitchFamily="34" charset="0"/>
              </a:rPr>
              <a:t>UPDATE</a:t>
            </a:r>
            <a:r>
              <a:rPr lang="es-ES" sz="4400" dirty="0">
                <a:latin typeface="Agency FB" panose="020B0503020202020204" pitchFamily="34" charset="0"/>
              </a:rPr>
              <a:t> </a:t>
            </a:r>
            <a:r>
              <a:rPr lang="es-ES" sz="4400" dirty="0" err="1">
                <a:latin typeface="Agency FB" panose="020B0503020202020204" pitchFamily="34" charset="0"/>
              </a:rPr>
              <a:t>oferta_agencia</a:t>
            </a:r>
            <a:r>
              <a:rPr lang="es-ES" sz="4400" dirty="0">
                <a:latin typeface="Agency FB" panose="020B0503020202020204" pitchFamily="34" charset="0"/>
              </a:rPr>
              <a:t> </a:t>
            </a:r>
            <a:r>
              <a:rPr lang="es-ES" sz="4400" dirty="0" err="1">
                <a:latin typeface="Agency FB" panose="020B0503020202020204" pitchFamily="34" charset="0"/>
              </a:rPr>
              <a:t>oa</a:t>
            </a:r>
            <a:r>
              <a:rPr lang="es-ES" sz="4400" dirty="0">
                <a:latin typeface="Agency FB" panose="020B0503020202020204" pitchFamily="34" charset="0"/>
              </a:rPr>
              <a:t> </a:t>
            </a:r>
          </a:p>
          <a:p>
            <a:r>
              <a:rPr lang="es-ES" sz="4400" dirty="0">
                <a:solidFill>
                  <a:schemeClr val="accent2"/>
                </a:solidFill>
                <a:latin typeface="Agency FB" panose="020B0503020202020204" pitchFamily="34" charset="0"/>
              </a:rPr>
              <a:t>SET</a:t>
            </a:r>
            <a:r>
              <a:rPr lang="es-ES" sz="4400" dirty="0">
                <a:latin typeface="Agency FB" panose="020B0503020202020204" pitchFamily="34" charset="0"/>
              </a:rPr>
              <a:t> </a:t>
            </a:r>
            <a:r>
              <a:rPr lang="es-ES" sz="4400" dirty="0" err="1">
                <a:latin typeface="Agency FB" panose="020B0503020202020204" pitchFamily="34" charset="0"/>
              </a:rPr>
              <a:t>oa.cod_paquete</a:t>
            </a:r>
            <a:r>
              <a:rPr lang="es-ES" sz="4400" dirty="0">
                <a:latin typeface="Agency FB" panose="020B0503020202020204" pitchFamily="34" charset="0"/>
              </a:rPr>
              <a:t> = </a:t>
            </a:r>
            <a:r>
              <a:rPr lang="es-ES" sz="4400" dirty="0">
                <a:solidFill>
                  <a:schemeClr val="accent3"/>
                </a:solidFill>
                <a:latin typeface="Agency FB" panose="020B0503020202020204" pitchFamily="34" charset="0"/>
              </a:rPr>
              <a:t>'84X5'</a:t>
            </a:r>
            <a:r>
              <a:rPr lang="es-ES" sz="4400" dirty="0">
                <a:latin typeface="Agency FB" panose="020B0503020202020204" pitchFamily="34" charset="0"/>
              </a:rPr>
              <a:t> </a:t>
            </a:r>
            <a:r>
              <a:rPr lang="es-ES" sz="4400" dirty="0">
                <a:solidFill>
                  <a:schemeClr val="accent2"/>
                </a:solidFill>
                <a:latin typeface="Agency FB" panose="020B0503020202020204" pitchFamily="34" charset="0"/>
              </a:rPr>
              <a:t>WHERE</a:t>
            </a:r>
            <a:r>
              <a:rPr lang="es-ES" sz="4400" dirty="0">
                <a:latin typeface="Agency FB" panose="020B0503020202020204" pitchFamily="34" charset="0"/>
              </a:rPr>
              <a:t> </a:t>
            </a:r>
            <a:r>
              <a:rPr lang="es-ES" sz="4400" dirty="0" err="1">
                <a:latin typeface="Agency FB" panose="020B0503020202020204" pitchFamily="34" charset="0"/>
              </a:rPr>
              <a:t>oa.cod_paquete</a:t>
            </a:r>
            <a:r>
              <a:rPr lang="es-ES" sz="4400" dirty="0">
                <a:latin typeface="Agency FB" panose="020B0503020202020204" pitchFamily="34" charset="0"/>
              </a:rPr>
              <a:t> = </a:t>
            </a:r>
            <a:r>
              <a:rPr lang="es-ES" sz="4400" dirty="0">
                <a:solidFill>
                  <a:schemeClr val="accent3"/>
                </a:solidFill>
                <a:latin typeface="Agency FB" panose="020B0503020202020204" pitchFamily="34" charset="0"/>
              </a:rPr>
              <a:t>'86C1’</a:t>
            </a:r>
            <a:r>
              <a:rPr lang="es-ES" sz="4400" dirty="0">
                <a:latin typeface="Agency FB" panose="020B0503020202020204" pitchFamily="34" charset="0"/>
              </a:rPr>
              <a:t> </a:t>
            </a:r>
          </a:p>
          <a:p>
            <a:r>
              <a:rPr lang="es-ES" sz="4400" dirty="0">
                <a:solidFill>
                  <a:schemeClr val="accent2"/>
                </a:solidFill>
                <a:latin typeface="Agency FB" panose="020B0503020202020204" pitchFamily="34" charset="0"/>
              </a:rPr>
              <a:t>AND</a:t>
            </a:r>
            <a:r>
              <a:rPr lang="es-ES" sz="4400" dirty="0">
                <a:latin typeface="Agency FB" panose="020B0503020202020204" pitchFamily="34" charset="0"/>
              </a:rPr>
              <a:t> </a:t>
            </a:r>
            <a:r>
              <a:rPr lang="es-ES" sz="4400" dirty="0" err="1">
                <a:latin typeface="Agency FB" panose="020B0503020202020204" pitchFamily="34" charset="0"/>
              </a:rPr>
              <a:t>oa.cod_agencia</a:t>
            </a:r>
            <a:r>
              <a:rPr lang="es-ES" sz="4400" dirty="0">
                <a:latin typeface="Agency FB" panose="020B0503020202020204" pitchFamily="34" charset="0"/>
              </a:rPr>
              <a:t> = </a:t>
            </a:r>
            <a:r>
              <a:rPr lang="es-ES" sz="4400" dirty="0">
                <a:solidFill>
                  <a:schemeClr val="accent3"/>
                </a:solidFill>
                <a:latin typeface="Agency FB" panose="020B0503020202020204" pitchFamily="34" charset="0"/>
              </a:rPr>
              <a:t>'A002'</a:t>
            </a:r>
            <a:r>
              <a:rPr lang="es-ES" sz="4400" dirty="0">
                <a:latin typeface="Agency FB" panose="020B0503020202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644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CAF87-CE55-D919-C2D8-CDDD16A35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BD51A0ED-05A4-8E49-F474-96C7E2635A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9C77A3B8-07F0-A73A-59E9-5F4BA78A1290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5B3E1EB-F40D-0E31-3E6E-A311A167C678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6DBA572-1190-314F-CD54-949227D04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26986"/>
            <a:ext cx="4931923" cy="193101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A945C81-C585-8292-EF67-ED3E8125A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735" y="1067884"/>
            <a:ext cx="5883150" cy="38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64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CABE1-AC82-5BC6-BB22-8FE1CA9B1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ED8C7C4F-62AA-F2E8-0E4A-01F4EE6055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8E6C6CA-F49F-953C-760C-84A6F9CF49BF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0A2507C4-37AF-17DA-C026-E9A9050713D2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3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E31F29-C2C0-7B53-F523-1EBC9E301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44" y="4505377"/>
            <a:ext cx="12033113" cy="181156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44FEC35-EF2A-72EF-5EB3-3CB9481701F3}"/>
              </a:ext>
            </a:extLst>
          </p:cNvPr>
          <p:cNvSpPr txBox="1"/>
          <p:nvPr/>
        </p:nvSpPr>
        <p:spPr>
          <a:xfrm>
            <a:off x="79443" y="2276272"/>
            <a:ext cx="12033114" cy="2308324"/>
          </a:xfrm>
          <a:prstGeom prst="rect">
            <a:avLst/>
          </a:prstGeom>
          <a:gradFill>
            <a:gsLst>
              <a:gs pos="0">
                <a:schemeClr val="accent5">
                  <a:lumMod val="67000"/>
                  <a:alpha val="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accent2"/>
                </a:solidFill>
                <a:latin typeface="Agency FB" panose="020B0503020202020204" pitchFamily="34" charset="0"/>
              </a:rPr>
              <a:t>UPDATE</a:t>
            </a:r>
            <a:r>
              <a:rPr lang="es-ES" sz="3600" dirty="0">
                <a:latin typeface="Agency FB" panose="020B0503020202020204" pitchFamily="34" charset="0"/>
              </a:rPr>
              <a:t> departamento d, empleados e </a:t>
            </a:r>
          </a:p>
          <a:p>
            <a:r>
              <a:rPr lang="es-ES" sz="3600" dirty="0">
                <a:solidFill>
                  <a:schemeClr val="accent2"/>
                </a:solidFill>
                <a:latin typeface="Agency FB" panose="020B0503020202020204" pitchFamily="34" charset="0"/>
              </a:rPr>
              <a:t>SET</a:t>
            </a:r>
            <a:r>
              <a:rPr lang="es-ES" sz="3600" dirty="0">
                <a:latin typeface="Agency FB" panose="020B0503020202020204" pitchFamily="34" charset="0"/>
              </a:rPr>
              <a:t> </a:t>
            </a:r>
            <a:r>
              <a:rPr lang="es-ES" sz="3600" dirty="0" err="1">
                <a:latin typeface="Agency FB" panose="020B0503020202020204" pitchFamily="34" charset="0"/>
              </a:rPr>
              <a:t>d.departamento</a:t>
            </a:r>
            <a:r>
              <a:rPr lang="es-ES" sz="3600" dirty="0">
                <a:latin typeface="Agency FB" panose="020B0503020202020204" pitchFamily="34" charset="0"/>
              </a:rPr>
              <a:t> = </a:t>
            </a:r>
            <a:r>
              <a:rPr lang="es-ES" sz="3600" dirty="0">
                <a:solidFill>
                  <a:schemeClr val="accent3"/>
                </a:solidFill>
                <a:latin typeface="Agency FB" panose="020B0503020202020204" pitchFamily="34" charset="0"/>
              </a:rPr>
              <a:t>'</a:t>
            </a:r>
            <a:r>
              <a:rPr lang="es-ES" sz="3600" dirty="0" err="1">
                <a:solidFill>
                  <a:schemeClr val="accent3"/>
                </a:solidFill>
                <a:latin typeface="Agency FB" panose="020B0503020202020204" pitchFamily="34" charset="0"/>
              </a:rPr>
              <a:t>Dep</a:t>
            </a:r>
            <a:r>
              <a:rPr lang="es-ES" sz="3600" dirty="0">
                <a:solidFill>
                  <a:schemeClr val="accent3"/>
                </a:solidFill>
                <a:latin typeface="Agency FB" panose="020B0503020202020204" pitchFamily="34" charset="0"/>
              </a:rPr>
              <a:t>. Técnico', </a:t>
            </a:r>
            <a:r>
              <a:rPr lang="es-ES" sz="3600" dirty="0" err="1">
                <a:latin typeface="Agency FB" panose="020B0503020202020204" pitchFamily="34" charset="0"/>
              </a:rPr>
              <a:t>e.especialidad</a:t>
            </a:r>
            <a:r>
              <a:rPr lang="es-ES" sz="3600" dirty="0">
                <a:latin typeface="Agency FB" panose="020B0503020202020204" pitchFamily="34" charset="0"/>
              </a:rPr>
              <a:t> = </a:t>
            </a:r>
            <a:r>
              <a:rPr lang="es-ES" sz="3600" dirty="0">
                <a:solidFill>
                  <a:schemeClr val="accent3"/>
                </a:solidFill>
                <a:latin typeface="Agency FB" panose="020B0503020202020204" pitchFamily="34" charset="0"/>
              </a:rPr>
              <a:t>'</a:t>
            </a:r>
            <a:r>
              <a:rPr lang="es-ES" sz="3600" dirty="0" err="1">
                <a:solidFill>
                  <a:schemeClr val="accent3"/>
                </a:solidFill>
                <a:latin typeface="Agency FB" panose="020B0503020202020204" pitchFamily="34" charset="0"/>
              </a:rPr>
              <a:t>Tecnico</a:t>
            </a:r>
            <a:r>
              <a:rPr lang="es-ES" sz="3600" dirty="0">
                <a:solidFill>
                  <a:schemeClr val="accent3"/>
                </a:solidFill>
                <a:latin typeface="Agency FB" panose="020B0503020202020204" pitchFamily="34" charset="0"/>
              </a:rPr>
              <a:t> Mantenimiento' </a:t>
            </a:r>
            <a:r>
              <a:rPr lang="es-ES" sz="3600" dirty="0">
                <a:solidFill>
                  <a:schemeClr val="accent2"/>
                </a:solidFill>
                <a:latin typeface="Agency FB" panose="020B0503020202020204" pitchFamily="34" charset="0"/>
              </a:rPr>
              <a:t>WHERE</a:t>
            </a:r>
            <a:r>
              <a:rPr lang="es-ES" sz="3600" dirty="0">
                <a:latin typeface="Agency FB" panose="020B0503020202020204" pitchFamily="34" charset="0"/>
              </a:rPr>
              <a:t> </a:t>
            </a:r>
            <a:r>
              <a:rPr lang="es-ES" sz="3600" dirty="0" err="1">
                <a:latin typeface="Agency FB" panose="020B0503020202020204" pitchFamily="34" charset="0"/>
              </a:rPr>
              <a:t>d.departamento</a:t>
            </a:r>
            <a:r>
              <a:rPr lang="es-ES" sz="3600" dirty="0">
                <a:latin typeface="Agency FB" panose="020B0503020202020204" pitchFamily="34" charset="0"/>
              </a:rPr>
              <a:t> = </a:t>
            </a:r>
            <a:r>
              <a:rPr lang="es-ES" sz="3600" dirty="0">
                <a:solidFill>
                  <a:schemeClr val="accent3"/>
                </a:solidFill>
                <a:latin typeface="Agency FB" panose="020B0503020202020204" pitchFamily="34" charset="0"/>
              </a:rPr>
              <a:t>'Mantenimiento' </a:t>
            </a:r>
            <a:r>
              <a:rPr lang="es-ES" sz="3600" dirty="0">
                <a:solidFill>
                  <a:schemeClr val="accent2"/>
                </a:solidFill>
                <a:latin typeface="Agency FB" panose="020B0503020202020204" pitchFamily="34" charset="0"/>
              </a:rPr>
              <a:t>AND</a:t>
            </a:r>
            <a:r>
              <a:rPr lang="es-ES" sz="3600" dirty="0">
                <a:latin typeface="Agency FB" panose="020B0503020202020204" pitchFamily="34" charset="0"/>
              </a:rPr>
              <a:t> </a:t>
            </a:r>
            <a:r>
              <a:rPr lang="es-ES" sz="3600" dirty="0" err="1">
                <a:latin typeface="Agency FB" panose="020B0503020202020204" pitchFamily="34" charset="0"/>
              </a:rPr>
              <a:t>e.especialidad</a:t>
            </a:r>
            <a:r>
              <a:rPr lang="es-ES" sz="3600" dirty="0">
                <a:latin typeface="Agency FB" panose="020B0503020202020204" pitchFamily="34" charset="0"/>
              </a:rPr>
              <a:t> </a:t>
            </a:r>
            <a:r>
              <a:rPr lang="es-ES" sz="3600" dirty="0">
                <a:solidFill>
                  <a:schemeClr val="accent2"/>
                </a:solidFill>
                <a:latin typeface="Agency FB" panose="020B0503020202020204" pitchFamily="34" charset="0"/>
              </a:rPr>
              <a:t>IN</a:t>
            </a:r>
            <a:r>
              <a:rPr lang="es-ES" sz="3600" dirty="0">
                <a:latin typeface="Agency FB" panose="020B0503020202020204" pitchFamily="34" charset="0"/>
              </a:rPr>
              <a:t> (</a:t>
            </a:r>
            <a:r>
              <a:rPr lang="es-ES" sz="3600" dirty="0">
                <a:solidFill>
                  <a:schemeClr val="accent3"/>
                </a:solidFill>
                <a:latin typeface="Agency FB" panose="020B0503020202020204" pitchFamily="34" charset="0"/>
              </a:rPr>
              <a:t>'Mantenimiento' </a:t>
            </a:r>
            <a:r>
              <a:rPr lang="es-ES" sz="3600" dirty="0">
                <a:latin typeface="Agency FB" panose="020B0503020202020204" pitchFamily="34" charset="0"/>
              </a:rPr>
              <a:t>, </a:t>
            </a:r>
            <a:r>
              <a:rPr lang="es-ES" sz="3600" dirty="0">
                <a:solidFill>
                  <a:schemeClr val="accent3"/>
                </a:solidFill>
                <a:latin typeface="Agency FB" panose="020B0503020202020204" pitchFamily="34" charset="0"/>
              </a:rPr>
              <a:t>'Guía de Senderismo'</a:t>
            </a:r>
            <a:r>
              <a:rPr lang="es-ES" sz="3600" dirty="0">
                <a:latin typeface="Agency FB" panose="020B050302020202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98194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394</TotalTime>
  <Words>818</Words>
  <Application>Microsoft Office PowerPoint</Application>
  <PresentationFormat>Panorámica</PresentationFormat>
  <Paragraphs>113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Agency FB</vt:lpstr>
      <vt:lpstr>Algerian</vt:lpstr>
      <vt:lpstr>Century Gothic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Alejandro Sainz Sainz</dc:creator>
  <cp:lastModifiedBy>Alejandro Sainz Sainz</cp:lastModifiedBy>
  <cp:revision>5</cp:revision>
  <dcterms:created xsi:type="dcterms:W3CDTF">2024-11-14T18:21:13Z</dcterms:created>
  <dcterms:modified xsi:type="dcterms:W3CDTF">2025-03-06T17:13:55Z</dcterms:modified>
</cp:coreProperties>
</file>